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4"/>
  </p:sldMasterIdLst>
  <p:notesMasterIdLst>
    <p:notesMasterId r:id="rId13"/>
  </p:notesMasterIdLst>
  <p:sldIdLst>
    <p:sldId id="260" r:id="rId5"/>
    <p:sldId id="456" r:id="rId6"/>
    <p:sldId id="429" r:id="rId7"/>
    <p:sldId id="457" r:id="rId8"/>
    <p:sldId id="452" r:id="rId9"/>
    <p:sldId id="459" r:id="rId10"/>
    <p:sldId id="454" r:id="rId11"/>
    <p:sldId id="460" r:id="rId12"/>
  </p:sldIdLst>
  <p:sldSz cx="12192000" cy="6858000"/>
  <p:notesSz cx="6858000" cy="9144000"/>
  <p:embeddedFontLst>
    <p:embeddedFont>
      <p:font typeface="Avenir Next LT Pro Demi" panose="020B0704020202020204" pitchFamily="34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7BA934-9BA0-3404-357A-5C96906B185A}" name="Jodi Miller" initials="JM" userId="S::jmiller@garnernc.gov::a8ae6951-5030-41c7-becc-25995b46fd91" providerId="AD"/>
  <p188:author id="{082545A9-0B1D-1C25-6B4D-955B68C81C5A}" name="Leah Harrison" initials="LH" userId="S::lharrison@garnernc.gov::13c409b2-fa5a-4dca-ae17-19efdc098759" providerId="AD"/>
  <p188:author id="{F10073AA-9131-B618-16A6-5D1820AE27F6}" name="John Hodges" initials="JH" userId="S::jhodges@garnernc.gov::a0eee6bb-b3de-4f78-a25d-a5bef4b1e63b" providerId="AD"/>
  <p188:author id="{B4725FE2-2785-A38C-E34A-B1D532000BA1}" name="Lisa Rodriguez" initials="ER" userId="S::erodriguez@garnernc.gov::af7b5f4b-9fb7-4072-be68-13309fa428f3" providerId="AD"/>
  <p188:author id="{5E067CFA-4E65-5874-C8D4-4ABD5C9342F7}" name="Sara Warren" initials="SW" userId="S::swarren@garnernc.gov::1d899c61-019b-479f-affa-c87bca71f9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68068-753D-455C-BA2F-FA5269C10D51}" v="148" dt="2023-12-19T19:16:42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Warren" userId="S::swarren@garnernc.gov::1d899c61-019b-479f-affa-c87bca71f924" providerId="AD" clId="Web-{7F4256E5-D373-F7DB-B558-D65110991AC6}"/>
    <pc:docChg chg="delSld modSld">
      <pc:chgData name="Sara Warren" userId="S::swarren@garnernc.gov::1d899c61-019b-479f-affa-c87bca71f924" providerId="AD" clId="Web-{7F4256E5-D373-F7DB-B558-D65110991AC6}" dt="2023-11-29T14:16:06.097" v="6"/>
      <pc:docMkLst>
        <pc:docMk/>
      </pc:docMkLst>
      <pc:sldChg chg="del">
        <pc:chgData name="Sara Warren" userId="S::swarren@garnernc.gov::1d899c61-019b-479f-affa-c87bca71f924" providerId="AD" clId="Web-{7F4256E5-D373-F7DB-B558-D65110991AC6}" dt="2023-11-29T14:15:44.550" v="3"/>
        <pc:sldMkLst>
          <pc:docMk/>
          <pc:sldMk cId="1840250271" sldId="424"/>
        </pc:sldMkLst>
      </pc:sldChg>
      <pc:sldChg chg="del">
        <pc:chgData name="Sara Warren" userId="S::swarren@garnernc.gov::1d899c61-019b-479f-affa-c87bca71f924" providerId="AD" clId="Web-{7F4256E5-D373-F7DB-B558-D65110991AC6}" dt="2023-11-29T14:15:44.550" v="2"/>
        <pc:sldMkLst>
          <pc:docMk/>
          <pc:sldMk cId="3332692657" sldId="447"/>
        </pc:sldMkLst>
      </pc:sldChg>
      <pc:sldChg chg="del">
        <pc:chgData name="Sara Warren" userId="S::swarren@garnernc.gov::1d899c61-019b-479f-affa-c87bca71f924" providerId="AD" clId="Web-{7F4256E5-D373-F7DB-B558-D65110991AC6}" dt="2023-11-29T14:15:44.550" v="1"/>
        <pc:sldMkLst>
          <pc:docMk/>
          <pc:sldMk cId="3354832288" sldId="448"/>
        </pc:sldMkLst>
      </pc:sldChg>
      <pc:sldChg chg="modSp">
        <pc:chgData name="Sara Warren" userId="S::swarren@garnernc.gov::1d899c61-019b-479f-affa-c87bca71f924" providerId="AD" clId="Web-{7F4256E5-D373-F7DB-B558-D65110991AC6}" dt="2023-11-29T14:15:49.347" v="4" actId="20577"/>
        <pc:sldMkLst>
          <pc:docMk/>
          <pc:sldMk cId="1866702560" sldId="449"/>
        </pc:sldMkLst>
        <pc:spChg chg="mod">
          <ac:chgData name="Sara Warren" userId="S::swarren@garnernc.gov::1d899c61-019b-479f-affa-c87bca71f924" providerId="AD" clId="Web-{7F4256E5-D373-F7DB-B558-D65110991AC6}" dt="2023-11-29T14:15:49.347" v="4" actId="20577"/>
          <ac:spMkLst>
            <pc:docMk/>
            <pc:sldMk cId="1866702560" sldId="449"/>
            <ac:spMk id="3" creationId="{9C3608BA-5B3D-F40E-8929-0B9867E523C0}"/>
          </ac:spMkLst>
        </pc:spChg>
      </pc:sldChg>
      <pc:sldChg chg="delSp">
        <pc:chgData name="Sara Warren" userId="S::swarren@garnernc.gov::1d899c61-019b-479f-affa-c87bca71f924" providerId="AD" clId="Web-{7F4256E5-D373-F7DB-B558-D65110991AC6}" dt="2023-11-29T14:16:06.097" v="6"/>
        <pc:sldMkLst>
          <pc:docMk/>
          <pc:sldMk cId="3404505153" sldId="453"/>
        </pc:sldMkLst>
        <pc:graphicFrameChg chg="del">
          <ac:chgData name="Sara Warren" userId="S::swarren@garnernc.gov::1d899c61-019b-479f-affa-c87bca71f924" providerId="AD" clId="Web-{7F4256E5-D373-F7DB-B558-D65110991AC6}" dt="2023-11-29T14:16:06.097" v="6"/>
          <ac:graphicFrameMkLst>
            <pc:docMk/>
            <pc:sldMk cId="3404505153" sldId="453"/>
            <ac:graphicFrameMk id="3" creationId="{292B03A7-7B55-A13F-70F6-234DE870396A}"/>
          </ac:graphicFrameMkLst>
        </pc:graphicFrameChg>
      </pc:sldChg>
      <pc:sldChg chg="delSp modSp">
        <pc:chgData name="Sara Warren" userId="S::swarren@garnernc.gov::1d899c61-019b-479f-affa-c87bca71f924" providerId="AD" clId="Web-{7F4256E5-D373-F7DB-B558-D65110991AC6}" dt="2023-11-29T14:15:54.206" v="5"/>
        <pc:sldMkLst>
          <pc:docMk/>
          <pc:sldMk cId="2115689255" sldId="454"/>
        </pc:sldMkLst>
        <pc:graphicFrameChg chg="del mod">
          <ac:chgData name="Sara Warren" userId="S::swarren@garnernc.gov::1d899c61-019b-479f-affa-c87bca71f924" providerId="AD" clId="Web-{7F4256E5-D373-F7DB-B558-D65110991AC6}" dt="2023-11-29T14:15:54.206" v="5"/>
          <ac:graphicFrameMkLst>
            <pc:docMk/>
            <pc:sldMk cId="2115689255" sldId="454"/>
            <ac:graphicFrameMk id="3" creationId="{69ECCA11-03EE-AF6E-3134-BC7F1E522D11}"/>
          </ac:graphicFrameMkLst>
        </pc:graphicFrameChg>
      </pc:sldChg>
    </pc:docChg>
  </pc:docChgLst>
  <pc:docChgLst>
    <pc:chgData name="Sara Warren" userId="S::swarren@garnernc.gov::1d899c61-019b-479f-affa-c87bca71f924" providerId="AD" clId="Web-{B79FD8F5-15A8-6A5F-ACCD-1AB542B52940}"/>
    <pc:docChg chg="modSld">
      <pc:chgData name="Sara Warren" userId="S::swarren@garnernc.gov::1d899c61-019b-479f-affa-c87bca71f924" providerId="AD" clId="Web-{B79FD8F5-15A8-6A5F-ACCD-1AB542B52940}" dt="2023-12-11T18:41:04.889" v="14"/>
      <pc:docMkLst>
        <pc:docMk/>
      </pc:docMkLst>
      <pc:sldChg chg="delCm">
        <pc:chgData name="Sara Warren" userId="S::swarren@garnernc.gov::1d899c61-019b-479f-affa-c87bca71f924" providerId="AD" clId="Web-{B79FD8F5-15A8-6A5F-ACCD-1AB542B52940}" dt="2023-12-11T12:22:33.351" v="10"/>
        <pc:sldMkLst>
          <pc:docMk/>
          <pc:sldMk cId="3428330748" sldId="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Warren" userId="S::swarren@garnernc.gov::1d899c61-019b-479f-affa-c87bca71f924" providerId="AD" clId="Web-{B79FD8F5-15A8-6A5F-ACCD-1AB542B52940}" dt="2023-12-11T12:22:33.351" v="10"/>
              <pc2:cmMkLst xmlns:pc2="http://schemas.microsoft.com/office/powerpoint/2019/9/main/command">
                <pc:docMk/>
                <pc:sldMk cId="3428330748" sldId="429"/>
                <pc2:cmMk id="{D6ABC902-8499-42E2-A387-AF5EEC49943F}"/>
              </pc2:cmMkLst>
            </pc226:cmChg>
          </p:ext>
        </pc:extLst>
      </pc:sldChg>
      <pc:sldChg chg="delCm">
        <pc:chgData name="Sara Warren" userId="S::swarren@garnernc.gov::1d899c61-019b-479f-affa-c87bca71f924" providerId="AD" clId="Web-{B79FD8F5-15A8-6A5F-ACCD-1AB542B52940}" dt="2023-12-11T12:23:09.601" v="12"/>
        <pc:sldMkLst>
          <pc:docMk/>
          <pc:sldMk cId="1752333798" sldId="4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Warren" userId="S::swarren@garnernc.gov::1d899c61-019b-479f-affa-c87bca71f924" providerId="AD" clId="Web-{B79FD8F5-15A8-6A5F-ACCD-1AB542B52940}" dt="2023-12-11T12:23:09.601" v="12"/>
              <pc2:cmMkLst xmlns:pc2="http://schemas.microsoft.com/office/powerpoint/2019/9/main/command">
                <pc:docMk/>
                <pc:sldMk cId="1752333798" sldId="452"/>
                <pc2:cmMk id="{D6C75A19-17B3-4366-9936-2BEDBDFA07D8}"/>
              </pc2:cmMkLst>
            </pc226:cmChg>
          </p:ext>
        </pc:extLst>
      </pc:sldChg>
      <pc:sldChg chg="addSp delSp">
        <pc:chgData name="Sara Warren" userId="S::swarren@garnernc.gov::1d899c61-019b-479f-affa-c87bca71f924" providerId="AD" clId="Web-{B79FD8F5-15A8-6A5F-ACCD-1AB542B52940}" dt="2023-12-11T18:41:04.889" v="14"/>
        <pc:sldMkLst>
          <pc:docMk/>
          <pc:sldMk cId="2115689255" sldId="454"/>
        </pc:sldMkLst>
        <pc:picChg chg="add del">
          <ac:chgData name="Sara Warren" userId="S::swarren@garnernc.gov::1d899c61-019b-479f-affa-c87bca71f924" providerId="AD" clId="Web-{B79FD8F5-15A8-6A5F-ACCD-1AB542B52940}" dt="2023-12-11T18:41:04.889" v="14"/>
          <ac:picMkLst>
            <pc:docMk/>
            <pc:sldMk cId="2115689255" sldId="454"/>
            <ac:picMk id="3" creationId="{0528E22F-81FE-A663-6030-AE0B1FCD270B}"/>
          </ac:picMkLst>
        </pc:picChg>
      </pc:sldChg>
      <pc:sldChg chg="delCm">
        <pc:chgData name="Sara Warren" userId="S::swarren@garnernc.gov::1d899c61-019b-479f-affa-c87bca71f924" providerId="AD" clId="Web-{B79FD8F5-15A8-6A5F-ACCD-1AB542B52940}" dt="2023-12-11T12:22:37.522" v="11"/>
        <pc:sldMkLst>
          <pc:docMk/>
          <pc:sldMk cId="2451793650" sldId="4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Warren" userId="S::swarren@garnernc.gov::1d899c61-019b-479f-affa-c87bca71f924" providerId="AD" clId="Web-{B79FD8F5-15A8-6A5F-ACCD-1AB542B52940}" dt="2023-12-11T12:22:37.522" v="11"/>
              <pc2:cmMkLst xmlns:pc2="http://schemas.microsoft.com/office/powerpoint/2019/9/main/command">
                <pc:docMk/>
                <pc:sldMk cId="2451793650" sldId="456"/>
                <pc2:cmMk id="{49F8F231-103F-440F-A6F0-93A9B4F3668A}"/>
              </pc2:cmMkLst>
            </pc226:cmChg>
          </p:ext>
        </pc:extLst>
      </pc:sldChg>
      <pc:sldChg chg="delCm">
        <pc:chgData name="Sara Warren" userId="S::swarren@garnernc.gov::1d899c61-019b-479f-affa-c87bca71f924" providerId="AD" clId="Web-{B79FD8F5-15A8-6A5F-ACCD-1AB542B52940}" dt="2023-12-11T12:22:25.522" v="9"/>
        <pc:sldMkLst>
          <pc:docMk/>
          <pc:sldMk cId="3660651780" sldId="4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Warren" userId="S::swarren@garnernc.gov::1d899c61-019b-479f-affa-c87bca71f924" providerId="AD" clId="Web-{B79FD8F5-15A8-6A5F-ACCD-1AB542B52940}" dt="2023-12-11T12:22:25.522" v="9"/>
              <pc2:cmMkLst xmlns:pc2="http://schemas.microsoft.com/office/powerpoint/2019/9/main/command">
                <pc:docMk/>
                <pc:sldMk cId="3660651780" sldId="457"/>
                <pc2:cmMk id="{08DEF2BE-7273-4C62-BA25-40C46B0742F6}"/>
              </pc2:cmMkLst>
            </pc226:cmChg>
          </p:ext>
        </pc:extLst>
      </pc:sldChg>
      <pc:sldChg chg="modSp delCm modCm">
        <pc:chgData name="Sara Warren" userId="S::swarren@garnernc.gov::1d899c61-019b-479f-affa-c87bca71f924" providerId="AD" clId="Web-{B79FD8F5-15A8-6A5F-ACCD-1AB542B52940}" dt="2023-12-11T12:22:20.303" v="8"/>
        <pc:sldMkLst>
          <pc:docMk/>
          <pc:sldMk cId="4284881359" sldId="459"/>
        </pc:sldMkLst>
        <pc:spChg chg="mod">
          <ac:chgData name="Sara Warren" userId="S::swarren@garnernc.gov::1d899c61-019b-479f-affa-c87bca71f924" providerId="AD" clId="Web-{B79FD8F5-15A8-6A5F-ACCD-1AB542B52940}" dt="2023-12-11T12:21:53.615" v="5" actId="20577"/>
          <ac:spMkLst>
            <pc:docMk/>
            <pc:sldMk cId="4284881359" sldId="459"/>
            <ac:spMk id="3" creationId="{58A4C704-0D48-37F0-CC7F-ECD66A17A1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Warren" userId="S::swarren@garnernc.gov::1d899c61-019b-479f-affa-c87bca71f924" providerId="AD" clId="Web-{B79FD8F5-15A8-6A5F-ACCD-1AB542B52940}" dt="2023-12-11T12:22:20.303" v="8"/>
              <pc2:cmMkLst xmlns:pc2="http://schemas.microsoft.com/office/powerpoint/2019/9/main/command">
                <pc:docMk/>
                <pc:sldMk cId="4284881359" sldId="459"/>
                <pc2:cmMk id="{D3D7AA1A-FE39-4A4E-83C5-4D3C18F7505D}"/>
              </pc2:cmMkLst>
            </pc226:cmChg>
            <pc226:cmChg xmlns:pc226="http://schemas.microsoft.com/office/powerpoint/2022/06/main/command" chg="del">
              <pc226:chgData name="Sara Warren" userId="S::swarren@garnernc.gov::1d899c61-019b-479f-affa-c87bca71f924" providerId="AD" clId="Web-{B79FD8F5-15A8-6A5F-ACCD-1AB542B52940}" dt="2023-12-11T12:22:15.663" v="6"/>
              <pc2:cmMkLst xmlns:pc2="http://schemas.microsoft.com/office/powerpoint/2019/9/main/command">
                <pc:docMk/>
                <pc:sldMk cId="4284881359" sldId="459"/>
                <pc2:cmMk id="{ADB4F394-561B-425C-8C87-056AADF26EA5}"/>
              </pc2:cmMkLst>
            </pc226:cmChg>
            <pc226:cmChg xmlns:pc226="http://schemas.microsoft.com/office/powerpoint/2022/06/main/command" chg="del">
              <pc226:chgData name="Sara Warren" userId="S::swarren@garnernc.gov::1d899c61-019b-479f-affa-c87bca71f924" providerId="AD" clId="Web-{B79FD8F5-15A8-6A5F-ACCD-1AB542B52940}" dt="2023-12-11T12:22:18.132" v="7"/>
              <pc2:cmMkLst xmlns:pc2="http://schemas.microsoft.com/office/powerpoint/2019/9/main/command">
                <pc:docMk/>
                <pc:sldMk cId="4284881359" sldId="459"/>
                <pc2:cmMk id="{AB2688F2-AA60-48F6-9D4E-3343CD727F22}"/>
              </pc2:cmMkLst>
            </pc226:cmChg>
          </p:ext>
        </pc:extLst>
      </pc:sldChg>
    </pc:docChg>
  </pc:docChgLst>
  <pc:docChgLst>
    <pc:chgData name="Leah Harrison" userId="S::lharrison@garnernc.gov::13c409b2-fa5a-4dca-ae17-19efdc098759" providerId="AD" clId="Web-{B089A207-831A-D475-17E2-A0834C5F0F75}"/>
    <pc:docChg chg="modSld">
      <pc:chgData name="Leah Harrison" userId="S::lharrison@garnernc.gov::13c409b2-fa5a-4dca-ae17-19efdc098759" providerId="AD" clId="Web-{B089A207-831A-D475-17E2-A0834C5F0F75}" dt="2023-12-11T15:01:36.761" v="1" actId="20577"/>
      <pc:docMkLst>
        <pc:docMk/>
      </pc:docMkLst>
      <pc:sldChg chg="modSp">
        <pc:chgData name="Leah Harrison" userId="S::lharrison@garnernc.gov::13c409b2-fa5a-4dca-ae17-19efdc098759" providerId="AD" clId="Web-{B089A207-831A-D475-17E2-A0834C5F0F75}" dt="2023-12-11T15:01:36.761" v="1" actId="20577"/>
        <pc:sldMkLst>
          <pc:docMk/>
          <pc:sldMk cId="1866702560" sldId="449"/>
        </pc:sldMkLst>
        <pc:spChg chg="mod">
          <ac:chgData name="Leah Harrison" userId="S::lharrison@garnernc.gov::13c409b2-fa5a-4dca-ae17-19efdc098759" providerId="AD" clId="Web-{B089A207-831A-D475-17E2-A0834C5F0F75}" dt="2023-12-11T15:01:36.761" v="1" actId="20577"/>
          <ac:spMkLst>
            <pc:docMk/>
            <pc:sldMk cId="1866702560" sldId="449"/>
            <ac:spMk id="3" creationId="{9C3608BA-5B3D-F40E-8929-0B9867E523C0}"/>
          </ac:spMkLst>
        </pc:spChg>
      </pc:sldChg>
    </pc:docChg>
  </pc:docChgLst>
  <pc:docChgLst>
    <pc:chgData name="Lisa Rodriguez" userId="af7b5f4b-9fb7-4072-be68-13309fa428f3" providerId="ADAL" clId="{F6268068-753D-455C-BA2F-FA5269C10D51}"/>
    <pc:docChg chg="undo custSel addSld delSld modSld modMainMaster modShowInfo">
      <pc:chgData name="Lisa Rodriguez" userId="af7b5f4b-9fb7-4072-be68-13309fa428f3" providerId="ADAL" clId="{F6268068-753D-455C-BA2F-FA5269C10D51}" dt="2023-12-19T19:16:42.613" v="357"/>
      <pc:docMkLst>
        <pc:docMk/>
      </pc:docMkLst>
      <pc:sldChg chg="modSp mod modTransition">
        <pc:chgData name="Lisa Rodriguez" userId="af7b5f4b-9fb7-4072-be68-13309fa428f3" providerId="ADAL" clId="{F6268068-753D-455C-BA2F-FA5269C10D51}" dt="2023-12-19T19:16:26.042" v="356"/>
        <pc:sldMkLst>
          <pc:docMk/>
          <pc:sldMk cId="3250110199" sldId="260"/>
        </pc:sldMkLst>
        <pc:spChg chg="mod">
          <ac:chgData name="Lisa Rodriguez" userId="af7b5f4b-9fb7-4072-be68-13309fa428f3" providerId="ADAL" clId="{F6268068-753D-455C-BA2F-FA5269C10D51}" dt="2023-12-18T21:30:33.889" v="323" actId="20577"/>
          <ac:spMkLst>
            <pc:docMk/>
            <pc:sldMk cId="3250110199" sldId="260"/>
            <ac:spMk id="2" creationId="{723B49C5-9256-472B-B11B-1F4B5220D9E5}"/>
          </ac:spMkLst>
        </pc:spChg>
        <pc:spChg chg="mod">
          <ac:chgData name="Lisa Rodriguez" userId="af7b5f4b-9fb7-4072-be68-13309fa428f3" providerId="ADAL" clId="{F6268068-753D-455C-BA2F-FA5269C10D51}" dt="2023-12-12T20:27:26.299" v="205" actId="255"/>
          <ac:spMkLst>
            <pc:docMk/>
            <pc:sldMk cId="3250110199" sldId="260"/>
            <ac:spMk id="3" creationId="{400DA818-7422-4460-BCCE-963682E5A58C}"/>
          </ac:spMkLst>
        </pc:spChg>
      </pc:sldChg>
      <pc:sldChg chg="modTransition">
        <pc:chgData name="Lisa Rodriguez" userId="af7b5f4b-9fb7-4072-be68-13309fa428f3" providerId="ADAL" clId="{F6268068-753D-455C-BA2F-FA5269C10D51}" dt="2023-12-19T19:16:16.676" v="355"/>
        <pc:sldMkLst>
          <pc:docMk/>
          <pc:sldMk cId="3428330748" sldId="429"/>
        </pc:sldMkLst>
      </pc:sldChg>
      <pc:sldChg chg="del">
        <pc:chgData name="Lisa Rodriguez" userId="af7b5f4b-9fb7-4072-be68-13309fa428f3" providerId="ADAL" clId="{F6268068-753D-455C-BA2F-FA5269C10D51}" dt="2023-12-12T20:16:21.222" v="36" actId="2696"/>
        <pc:sldMkLst>
          <pc:docMk/>
          <pc:sldMk cId="1866702560" sldId="449"/>
        </pc:sldMkLst>
      </pc:sldChg>
      <pc:sldChg chg="modSp mod modTransition">
        <pc:chgData name="Lisa Rodriguez" userId="af7b5f4b-9fb7-4072-be68-13309fa428f3" providerId="ADAL" clId="{F6268068-753D-455C-BA2F-FA5269C10D51}" dt="2023-12-19T19:16:16.676" v="355"/>
        <pc:sldMkLst>
          <pc:docMk/>
          <pc:sldMk cId="1752333798" sldId="452"/>
        </pc:sldMkLst>
        <pc:spChg chg="mod">
          <ac:chgData name="Lisa Rodriguez" userId="af7b5f4b-9fb7-4072-be68-13309fa428f3" providerId="ADAL" clId="{F6268068-753D-455C-BA2F-FA5269C10D51}" dt="2023-12-12T20:15:52.763" v="35" actId="20577"/>
          <ac:spMkLst>
            <pc:docMk/>
            <pc:sldMk cId="1752333798" sldId="452"/>
            <ac:spMk id="14" creationId="{D5674175-BA51-B127-34FB-FB5CFB4D9350}"/>
          </ac:spMkLst>
        </pc:spChg>
      </pc:sldChg>
      <pc:sldChg chg="del">
        <pc:chgData name="Lisa Rodriguez" userId="af7b5f4b-9fb7-4072-be68-13309fa428f3" providerId="ADAL" clId="{F6268068-753D-455C-BA2F-FA5269C10D51}" dt="2023-12-12T20:15:30.393" v="20" actId="2696"/>
        <pc:sldMkLst>
          <pc:docMk/>
          <pc:sldMk cId="3404505153" sldId="453"/>
        </pc:sldMkLst>
      </pc:sldChg>
      <pc:sldChg chg="addSp delSp modSp mod modTransition">
        <pc:chgData name="Lisa Rodriguez" userId="af7b5f4b-9fb7-4072-be68-13309fa428f3" providerId="ADAL" clId="{F6268068-753D-455C-BA2F-FA5269C10D51}" dt="2023-12-19T19:16:16.676" v="355"/>
        <pc:sldMkLst>
          <pc:docMk/>
          <pc:sldMk cId="2115689255" sldId="454"/>
        </pc:sldMkLst>
        <pc:spChg chg="mod">
          <ac:chgData name="Lisa Rodriguez" userId="af7b5f4b-9fb7-4072-be68-13309fa428f3" providerId="ADAL" clId="{F6268068-753D-455C-BA2F-FA5269C10D51}" dt="2023-12-12T20:18:42.155" v="125" actId="20577"/>
          <ac:spMkLst>
            <pc:docMk/>
            <pc:sldMk cId="2115689255" sldId="454"/>
            <ac:spMk id="2" creationId="{39C07A62-FF36-6669-E48C-2591BDF59D93}"/>
          </ac:spMkLst>
        </pc:spChg>
        <pc:spChg chg="mod">
          <ac:chgData name="Lisa Rodriguez" userId="af7b5f4b-9fb7-4072-be68-13309fa428f3" providerId="ADAL" clId="{F6268068-753D-455C-BA2F-FA5269C10D51}" dt="2023-12-12T20:24:51.867" v="138" actId="14100"/>
          <ac:spMkLst>
            <pc:docMk/>
            <pc:sldMk cId="2115689255" sldId="454"/>
            <ac:spMk id="6" creationId="{85551712-6570-F63C-CCC0-DF32456CC6CB}"/>
          </ac:spMkLst>
        </pc:spChg>
        <pc:graphicFrameChg chg="add del mod modGraphic">
          <ac:chgData name="Lisa Rodriguez" userId="af7b5f4b-9fb7-4072-be68-13309fa428f3" providerId="ADAL" clId="{F6268068-753D-455C-BA2F-FA5269C10D51}" dt="2023-12-19T16:22:34.376" v="340"/>
          <ac:graphicFrameMkLst>
            <pc:docMk/>
            <pc:sldMk cId="2115689255" sldId="454"/>
            <ac:graphicFrameMk id="3" creationId="{464272FF-02B9-332D-3437-3CC50B576361}"/>
          </ac:graphicFrameMkLst>
        </pc:graphicFrameChg>
        <pc:graphicFrameChg chg="add del mod">
          <ac:chgData name="Lisa Rodriguez" userId="af7b5f4b-9fb7-4072-be68-13309fa428f3" providerId="ADAL" clId="{F6268068-753D-455C-BA2F-FA5269C10D51}" dt="2023-12-12T20:24:15.146" v="128"/>
          <ac:graphicFrameMkLst>
            <pc:docMk/>
            <pc:sldMk cId="2115689255" sldId="454"/>
            <ac:graphicFrameMk id="3" creationId="{CAFD767D-A38C-9643-5E68-5625AFA5C1F8}"/>
          </ac:graphicFrameMkLst>
        </pc:graphicFrameChg>
        <pc:graphicFrameChg chg="add del mod">
          <ac:chgData name="Lisa Rodriguez" userId="af7b5f4b-9fb7-4072-be68-13309fa428f3" providerId="ADAL" clId="{F6268068-753D-455C-BA2F-FA5269C10D51}" dt="2023-12-19T16:22:20.218" v="334" actId="478"/>
          <ac:graphicFrameMkLst>
            <pc:docMk/>
            <pc:sldMk cId="2115689255" sldId="454"/>
            <ac:graphicFrameMk id="5" creationId="{356B3DDE-9707-14BD-8FD2-0ACDDC196879}"/>
          </ac:graphicFrameMkLst>
        </pc:graphicFrameChg>
        <pc:graphicFrameChg chg="add mod">
          <ac:chgData name="Lisa Rodriguez" userId="af7b5f4b-9fb7-4072-be68-13309fa428f3" providerId="ADAL" clId="{F6268068-753D-455C-BA2F-FA5269C10D51}" dt="2023-12-19T16:22:43.309" v="344" actId="14100"/>
          <ac:graphicFrameMkLst>
            <pc:docMk/>
            <pc:sldMk cId="2115689255" sldId="454"/>
            <ac:graphicFrameMk id="7" creationId="{6AAAD00D-35BC-BFB4-1A6D-E324197D5380}"/>
          </ac:graphicFrameMkLst>
        </pc:graphicFrameChg>
        <pc:picChg chg="del">
          <ac:chgData name="Lisa Rodriguez" userId="af7b5f4b-9fb7-4072-be68-13309fa428f3" providerId="ADAL" clId="{F6268068-753D-455C-BA2F-FA5269C10D51}" dt="2023-12-12T20:18:44.263" v="126" actId="478"/>
          <ac:picMkLst>
            <pc:docMk/>
            <pc:sldMk cId="2115689255" sldId="454"/>
            <ac:picMk id="7" creationId="{A54711B7-352D-1861-E9AB-AF8A86C2C3BB}"/>
          </ac:picMkLst>
        </pc:picChg>
      </pc:sldChg>
      <pc:sldChg chg="modTransition">
        <pc:chgData name="Lisa Rodriguez" userId="af7b5f4b-9fb7-4072-be68-13309fa428f3" providerId="ADAL" clId="{F6268068-753D-455C-BA2F-FA5269C10D51}" dt="2023-12-19T19:16:16.676" v="355"/>
        <pc:sldMkLst>
          <pc:docMk/>
          <pc:sldMk cId="2451793650" sldId="456"/>
        </pc:sldMkLst>
      </pc:sldChg>
      <pc:sldChg chg="modTransition">
        <pc:chgData name="Lisa Rodriguez" userId="af7b5f4b-9fb7-4072-be68-13309fa428f3" providerId="ADAL" clId="{F6268068-753D-455C-BA2F-FA5269C10D51}" dt="2023-12-19T19:16:16.676" v="355"/>
        <pc:sldMkLst>
          <pc:docMk/>
          <pc:sldMk cId="3660651780" sldId="457"/>
        </pc:sldMkLst>
      </pc:sldChg>
      <pc:sldChg chg="modTransition">
        <pc:chgData name="Lisa Rodriguez" userId="af7b5f4b-9fb7-4072-be68-13309fa428f3" providerId="ADAL" clId="{F6268068-753D-455C-BA2F-FA5269C10D51}" dt="2023-12-19T19:16:16.676" v="355"/>
        <pc:sldMkLst>
          <pc:docMk/>
          <pc:sldMk cId="4284881359" sldId="459"/>
        </pc:sldMkLst>
      </pc:sldChg>
      <pc:sldChg chg="delSp modSp add mod modTransition">
        <pc:chgData name="Lisa Rodriguez" userId="af7b5f4b-9fb7-4072-be68-13309fa428f3" providerId="ADAL" clId="{F6268068-753D-455C-BA2F-FA5269C10D51}" dt="2023-12-19T19:16:42.613" v="357"/>
        <pc:sldMkLst>
          <pc:docMk/>
          <pc:sldMk cId="3881200791" sldId="460"/>
        </pc:sldMkLst>
        <pc:spChg chg="mod">
          <ac:chgData name="Lisa Rodriguez" userId="af7b5f4b-9fb7-4072-be68-13309fa428f3" providerId="ADAL" clId="{F6268068-753D-455C-BA2F-FA5269C10D51}" dt="2023-12-12T20:26:31.485" v="202" actId="1076"/>
          <ac:spMkLst>
            <pc:docMk/>
            <pc:sldMk cId="3881200791" sldId="460"/>
            <ac:spMk id="2" creationId="{39C07A62-FF36-6669-E48C-2591BDF59D93}"/>
          </ac:spMkLst>
        </pc:spChg>
        <pc:spChg chg="del">
          <ac:chgData name="Lisa Rodriguez" userId="af7b5f4b-9fb7-4072-be68-13309fa428f3" providerId="ADAL" clId="{F6268068-753D-455C-BA2F-FA5269C10D51}" dt="2023-12-12T20:16:32.200" v="38" actId="478"/>
          <ac:spMkLst>
            <pc:docMk/>
            <pc:sldMk cId="3881200791" sldId="460"/>
            <ac:spMk id="3" creationId="{58A4C704-0D48-37F0-CC7F-ECD66A17A13B}"/>
          </ac:spMkLst>
        </pc:spChg>
      </pc:sldChg>
      <pc:sldChg chg="del">
        <pc:chgData name="Lisa Rodriguez" userId="af7b5f4b-9fb7-4072-be68-13309fa428f3" providerId="ADAL" clId="{F6268068-753D-455C-BA2F-FA5269C10D51}" dt="2023-12-12T20:16:21.222" v="36" actId="2696"/>
        <pc:sldMkLst>
          <pc:docMk/>
          <pc:sldMk cId="2055224622" sldId="462"/>
        </pc:sldMkLst>
      </pc:sldChg>
      <pc:sldChg chg="del">
        <pc:chgData name="Lisa Rodriguez" userId="af7b5f4b-9fb7-4072-be68-13309fa428f3" providerId="ADAL" clId="{F6268068-753D-455C-BA2F-FA5269C10D51}" dt="2023-12-12T20:16:21.222" v="36" actId="2696"/>
        <pc:sldMkLst>
          <pc:docMk/>
          <pc:sldMk cId="1120351247" sldId="463"/>
        </pc:sldMkLst>
      </pc:sldChg>
      <pc:sldMasterChg chg="modTransition modSldLayout">
        <pc:chgData name="Lisa Rodriguez" userId="af7b5f4b-9fb7-4072-be68-13309fa428f3" providerId="ADAL" clId="{F6268068-753D-455C-BA2F-FA5269C10D51}" dt="2023-12-19T19:16:16.676" v="355"/>
        <pc:sldMasterMkLst>
          <pc:docMk/>
          <pc:sldMasterMk cId="2983322907" sldId="2147483678"/>
        </pc:sldMasterMkLst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1536298401" sldId="2147483668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1252254612" sldId="2147483669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1920990309" sldId="2147483672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2200421793" sldId="2147483673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2572941186" sldId="2147483674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3077960780" sldId="2147483676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1388720466" sldId="2147483677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543119637" sldId="2147483685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3793533097" sldId="2147483687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1434528426" sldId="2147483688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4222859990" sldId="2147483689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219718926" sldId="2147483690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1552505995" sldId="2147483691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474829826" sldId="2147483692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1900604060" sldId="2147483693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2907923904" sldId="2147483694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833189302" sldId="2147483696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1679254112" sldId="2147483698"/>
          </pc:sldLayoutMkLst>
        </pc:sldLayoutChg>
        <pc:sldLayoutChg chg="modTransition">
          <pc:chgData name="Lisa Rodriguez" userId="af7b5f4b-9fb7-4072-be68-13309fa428f3" providerId="ADAL" clId="{F6268068-753D-455C-BA2F-FA5269C10D51}" dt="2023-12-19T19:16:16.676" v="355"/>
          <pc:sldLayoutMkLst>
            <pc:docMk/>
            <pc:sldMasterMk cId="2983322907" sldId="2147483678"/>
            <pc:sldLayoutMk cId="757763306" sldId="2147483699"/>
          </pc:sldLayoutMkLst>
        </pc:sldLayoutChg>
      </pc:sldMasterChg>
    </pc:docChg>
  </pc:docChgLst>
  <pc:docChgLst>
    <pc:chgData name="Leah Harrison" userId="S::lharrison@garnernc.gov::13c409b2-fa5a-4dca-ae17-19efdc098759" providerId="AD" clId="Web-{82C4D14E-3AC2-5EC7-215B-5F8CCF9ED341}"/>
    <pc:docChg chg="mod">
      <pc:chgData name="Leah Harrison" userId="S::lharrison@garnernc.gov::13c409b2-fa5a-4dca-ae17-19efdc098759" providerId="AD" clId="Web-{82C4D14E-3AC2-5EC7-215B-5F8CCF9ED341}" dt="2023-12-06T17:22:21.843" v="2"/>
      <pc:docMkLst>
        <pc:docMk/>
      </pc:docMkLst>
      <pc:sldChg chg="modCm">
        <pc:chgData name="Leah Harrison" userId="S::lharrison@garnernc.gov::13c409b2-fa5a-4dca-ae17-19efdc098759" providerId="AD" clId="Web-{82C4D14E-3AC2-5EC7-215B-5F8CCF9ED341}" dt="2023-12-06T17:17:32.385" v="1"/>
        <pc:sldMkLst>
          <pc:docMk/>
          <pc:sldMk cId="3428330748" sldId="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Harrison" userId="S::lharrison@garnernc.gov::13c409b2-fa5a-4dca-ae17-19efdc098759" providerId="AD" clId="Web-{82C4D14E-3AC2-5EC7-215B-5F8CCF9ED341}" dt="2023-12-06T17:17:32.385" v="1"/>
              <pc2:cmMkLst xmlns:pc2="http://schemas.microsoft.com/office/powerpoint/2019/9/main/command">
                <pc:docMk/>
                <pc:sldMk cId="3428330748" sldId="429"/>
                <pc2:cmMk id="{D6ABC902-8499-42E2-A387-AF5EEC49943F}"/>
              </pc2:cmMkLst>
              <pc226:cmRplyChg chg="add">
                <pc226:chgData name="Leah Harrison" userId="S::lharrison@garnernc.gov::13c409b2-fa5a-4dca-ae17-19efdc098759" providerId="AD" clId="Web-{82C4D14E-3AC2-5EC7-215B-5F8CCF9ED341}" dt="2023-12-06T17:17:32.385" v="1"/>
                <pc2:cmRplyMkLst xmlns:pc2="http://schemas.microsoft.com/office/powerpoint/2019/9/main/command">
                  <pc:docMk/>
                  <pc:sldMk cId="3428330748" sldId="429"/>
                  <pc2:cmMk id="{D6ABC902-8499-42E2-A387-AF5EEC49943F}"/>
                  <pc2:cmRplyMk id="{69492782-B02F-4B8C-B5D0-8572122CA859}"/>
                </pc2:cmRplyMkLst>
              </pc226:cmRplyChg>
            </pc226:cmChg>
          </p:ext>
        </pc:extLst>
      </pc:sldChg>
      <pc:sldChg chg="addCm">
        <pc:chgData name="Leah Harrison" userId="S::lharrison@garnernc.gov::13c409b2-fa5a-4dca-ae17-19efdc098759" providerId="AD" clId="Web-{82C4D14E-3AC2-5EC7-215B-5F8CCF9ED341}" dt="2023-12-06T17:22:21.843" v="2"/>
        <pc:sldMkLst>
          <pc:docMk/>
          <pc:sldMk cId="966351671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Harrison" userId="S::lharrison@garnernc.gov::13c409b2-fa5a-4dca-ae17-19efdc098759" providerId="AD" clId="Web-{82C4D14E-3AC2-5EC7-215B-5F8CCF9ED341}" dt="2023-12-06T17:22:21.843" v="2"/>
              <pc2:cmMkLst xmlns:pc2="http://schemas.microsoft.com/office/powerpoint/2019/9/main/command">
                <pc:docMk/>
                <pc:sldMk cId="966351671" sldId="455"/>
                <pc2:cmMk id="{4C93384B-3251-4A85-99A4-DF42099BA39F}"/>
              </pc2:cmMkLst>
            </pc226:cmChg>
          </p:ext>
        </pc:extLst>
      </pc:sldChg>
    </pc:docChg>
  </pc:docChgLst>
  <pc:docChgLst>
    <pc:chgData name="Sara Warren" userId="1d899c61-019b-479f-affa-c87bca71f924" providerId="ADAL" clId="{B0D60751-DA5C-4679-BAD3-69B43BCF9188}"/>
    <pc:docChg chg="undo custSel modSld">
      <pc:chgData name="Sara Warren" userId="1d899c61-019b-479f-affa-c87bca71f924" providerId="ADAL" clId="{B0D60751-DA5C-4679-BAD3-69B43BCF9188}" dt="2023-12-01T15:08:20.887" v="22" actId="6549"/>
      <pc:docMkLst>
        <pc:docMk/>
      </pc:docMkLst>
      <pc:sldChg chg="modSp mod">
        <pc:chgData name="Sara Warren" userId="1d899c61-019b-479f-affa-c87bca71f924" providerId="ADAL" clId="{B0D60751-DA5C-4679-BAD3-69B43BCF9188}" dt="2023-12-01T15:08:20.887" v="22" actId="6549"/>
        <pc:sldMkLst>
          <pc:docMk/>
          <pc:sldMk cId="1866702560" sldId="449"/>
        </pc:sldMkLst>
        <pc:spChg chg="mod">
          <ac:chgData name="Sara Warren" userId="1d899c61-019b-479f-affa-c87bca71f924" providerId="ADAL" clId="{B0D60751-DA5C-4679-BAD3-69B43BCF9188}" dt="2023-12-01T15:08:20.887" v="22" actId="6549"/>
          <ac:spMkLst>
            <pc:docMk/>
            <pc:sldMk cId="1866702560" sldId="449"/>
            <ac:spMk id="3" creationId="{9C3608BA-5B3D-F40E-8929-0B9867E523C0}"/>
          </ac:spMkLst>
        </pc:spChg>
      </pc:sldChg>
      <pc:sldChg chg="addSp delSp modSp mod">
        <pc:chgData name="Sara Warren" userId="1d899c61-019b-479f-affa-c87bca71f924" providerId="ADAL" clId="{B0D60751-DA5C-4679-BAD3-69B43BCF9188}" dt="2023-11-29T14:20:31.577" v="12" actId="1076"/>
        <pc:sldMkLst>
          <pc:docMk/>
          <pc:sldMk cId="3404505153" sldId="453"/>
        </pc:sldMkLst>
        <pc:spChg chg="del mod">
          <ac:chgData name="Sara Warren" userId="1d899c61-019b-479f-affa-c87bca71f924" providerId="ADAL" clId="{B0D60751-DA5C-4679-BAD3-69B43BCF9188}" dt="2023-11-29T14:20:22.840" v="9" actId="478"/>
          <ac:spMkLst>
            <pc:docMk/>
            <pc:sldMk cId="3404505153" sldId="453"/>
            <ac:spMk id="5" creationId="{AD18849A-3BC2-EAFE-1157-A0232261BF2E}"/>
          </ac:spMkLst>
        </pc:spChg>
        <pc:picChg chg="add del mod">
          <ac:chgData name="Sara Warren" userId="1d899c61-019b-479f-affa-c87bca71f924" providerId="ADAL" clId="{B0D60751-DA5C-4679-BAD3-69B43BCF9188}" dt="2023-11-29T14:19:49.425" v="4" actId="478"/>
          <ac:picMkLst>
            <pc:docMk/>
            <pc:sldMk cId="3404505153" sldId="453"/>
            <ac:picMk id="3" creationId="{4553CB53-4AD2-3F0C-6324-FBE877587A89}"/>
          </ac:picMkLst>
        </pc:picChg>
        <pc:picChg chg="add mod">
          <ac:chgData name="Sara Warren" userId="1d899c61-019b-479f-affa-c87bca71f924" providerId="ADAL" clId="{B0D60751-DA5C-4679-BAD3-69B43BCF9188}" dt="2023-11-29T14:20:31.577" v="12" actId="1076"/>
          <ac:picMkLst>
            <pc:docMk/>
            <pc:sldMk cId="3404505153" sldId="453"/>
            <ac:picMk id="7" creationId="{4F485E2E-0947-EA7D-925C-A9B533DA8311}"/>
          </ac:picMkLst>
        </pc:picChg>
      </pc:sldChg>
      <pc:sldChg chg="addSp delSp modSp mod">
        <pc:chgData name="Sara Warren" userId="1d899c61-019b-479f-affa-c87bca71f924" providerId="ADAL" clId="{B0D60751-DA5C-4679-BAD3-69B43BCF9188}" dt="2023-11-29T14:21:32.755" v="19" actId="1076"/>
        <pc:sldMkLst>
          <pc:docMk/>
          <pc:sldMk cId="2115689255" sldId="454"/>
        </pc:sldMkLst>
        <pc:spChg chg="del">
          <ac:chgData name="Sara Warren" userId="1d899c61-019b-479f-affa-c87bca71f924" providerId="ADAL" clId="{B0D60751-DA5C-4679-BAD3-69B43BCF9188}" dt="2023-11-29T14:21:23.883" v="17" actId="478"/>
          <ac:spMkLst>
            <pc:docMk/>
            <pc:sldMk cId="2115689255" sldId="454"/>
            <ac:spMk id="6" creationId="{1F1B8073-8735-A3D2-2DA7-56571A27E7DB}"/>
          </ac:spMkLst>
        </pc:spChg>
        <pc:spChg chg="add del mod">
          <ac:chgData name="Sara Warren" userId="1d899c61-019b-479f-affa-c87bca71f924" providerId="ADAL" clId="{B0D60751-DA5C-4679-BAD3-69B43BCF9188}" dt="2023-11-29T14:21:30.193" v="18" actId="478"/>
          <ac:spMkLst>
            <pc:docMk/>
            <pc:sldMk cId="2115689255" sldId="454"/>
            <ac:spMk id="7" creationId="{9AC51E95-46B3-5968-5B28-FC2BC3FC4080}"/>
          </ac:spMkLst>
        </pc:spChg>
        <pc:graphicFrameChg chg="add mod">
          <ac:chgData name="Sara Warren" userId="1d899c61-019b-479f-affa-c87bca71f924" providerId="ADAL" clId="{B0D60751-DA5C-4679-BAD3-69B43BCF9188}" dt="2023-11-29T14:21:32.755" v="19" actId="1076"/>
          <ac:graphicFrameMkLst>
            <pc:docMk/>
            <pc:sldMk cId="2115689255" sldId="454"/>
            <ac:graphicFrameMk id="3" creationId="{450ED10F-29BD-C5E1-EB93-927C237B1131}"/>
          </ac:graphicFrameMkLst>
        </pc:graphicFrameChg>
      </pc:sldChg>
    </pc:docChg>
  </pc:docChgLst>
  <pc:docChgLst>
    <pc:chgData name="Lisa Rodriguez" userId="af7b5f4b-9fb7-4072-be68-13309fa428f3" providerId="ADAL" clId="{D951D5B3-B8A5-47CF-A4F7-F754A09AD0E2}"/>
    <pc:docChg chg="undo custSel addSld delSld modSld sldOrd">
      <pc:chgData name="Lisa Rodriguez" userId="af7b5f4b-9fb7-4072-be68-13309fa428f3" providerId="ADAL" clId="{D951D5B3-B8A5-47CF-A4F7-F754A09AD0E2}" dt="2023-12-08T12:12:36.975" v="9019" actId="20577"/>
      <pc:docMkLst>
        <pc:docMk/>
      </pc:docMkLst>
      <pc:sldChg chg="modSp mod">
        <pc:chgData name="Lisa Rodriguez" userId="af7b5f4b-9fb7-4072-be68-13309fa428f3" providerId="ADAL" clId="{D951D5B3-B8A5-47CF-A4F7-F754A09AD0E2}" dt="2023-11-29T12:53:56.944" v="2590" actId="20577"/>
        <pc:sldMkLst>
          <pc:docMk/>
          <pc:sldMk cId="3250110199" sldId="260"/>
        </pc:sldMkLst>
        <pc:spChg chg="mod">
          <ac:chgData name="Lisa Rodriguez" userId="af7b5f4b-9fb7-4072-be68-13309fa428f3" providerId="ADAL" clId="{D951D5B3-B8A5-47CF-A4F7-F754A09AD0E2}" dt="2023-11-28T20:39:26.616" v="38" actId="1076"/>
          <ac:spMkLst>
            <pc:docMk/>
            <pc:sldMk cId="3250110199" sldId="260"/>
            <ac:spMk id="2" creationId="{723B49C5-9256-472B-B11B-1F4B5220D9E5}"/>
          </ac:spMkLst>
        </pc:spChg>
        <pc:spChg chg="mod">
          <ac:chgData name="Lisa Rodriguez" userId="af7b5f4b-9fb7-4072-be68-13309fa428f3" providerId="ADAL" clId="{D951D5B3-B8A5-47CF-A4F7-F754A09AD0E2}" dt="2023-11-29T12:53:56.944" v="2590" actId="20577"/>
          <ac:spMkLst>
            <pc:docMk/>
            <pc:sldMk cId="3250110199" sldId="260"/>
            <ac:spMk id="3" creationId="{400DA818-7422-4460-BCCE-963682E5A58C}"/>
          </ac:spMkLst>
        </pc:spChg>
      </pc:sldChg>
      <pc:sldChg chg="del">
        <pc:chgData name="Lisa Rodriguez" userId="af7b5f4b-9fb7-4072-be68-13309fa428f3" providerId="ADAL" clId="{D951D5B3-B8A5-47CF-A4F7-F754A09AD0E2}" dt="2023-11-28T20:39:41.597" v="40" actId="2696"/>
        <pc:sldMkLst>
          <pc:docMk/>
          <pc:sldMk cId="463706674" sldId="423"/>
        </pc:sldMkLst>
      </pc:sldChg>
      <pc:sldChg chg="modSp del mod modShow modCm">
        <pc:chgData name="Lisa Rodriguez" userId="af7b5f4b-9fb7-4072-be68-13309fa428f3" providerId="ADAL" clId="{D951D5B3-B8A5-47CF-A4F7-F754A09AD0E2}" dt="2023-12-07T18:50:10.100" v="7169" actId="2696"/>
        <pc:sldMkLst>
          <pc:docMk/>
          <pc:sldMk cId="1780968868" sldId="428"/>
        </pc:sldMkLst>
        <pc:spChg chg="mod">
          <ac:chgData name="Lisa Rodriguez" userId="af7b5f4b-9fb7-4072-be68-13309fa428f3" providerId="ADAL" clId="{D951D5B3-B8A5-47CF-A4F7-F754A09AD0E2}" dt="2023-12-07T18:43:09.340" v="6613" actId="20577"/>
          <ac:spMkLst>
            <pc:docMk/>
            <pc:sldMk cId="1780968868" sldId="428"/>
            <ac:spMk id="3" creationId="{4BFD2AB6-74EC-4950-7481-558778265E8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sa Rodriguez" userId="af7b5f4b-9fb7-4072-be68-13309fa428f3" providerId="ADAL" clId="{D951D5B3-B8A5-47CF-A4F7-F754A09AD0E2}" dt="2023-12-07T18:43:09.340" v="6613" actId="20577"/>
              <pc2:cmMkLst xmlns:pc2="http://schemas.microsoft.com/office/powerpoint/2019/9/main/command">
                <pc:docMk/>
                <pc:sldMk cId="1780968868" sldId="428"/>
                <pc2:cmMk id="{DD226DC8-D0E9-4993-9A83-F44349CB4EA1}"/>
              </pc2:cmMkLst>
              <pc226:cmRplyChg chg="add">
                <pc226:chgData name="Lisa Rodriguez" userId="af7b5f4b-9fb7-4072-be68-13309fa428f3" providerId="ADAL" clId="{D951D5B3-B8A5-47CF-A4F7-F754A09AD0E2}" dt="2023-12-06T21:07:47.929" v="5510"/>
                <pc2:cmRplyMkLst xmlns:pc2="http://schemas.microsoft.com/office/powerpoint/2019/9/main/command">
                  <pc:docMk/>
                  <pc:sldMk cId="1780968868" sldId="428"/>
                  <pc2:cmMk id="{DD226DC8-D0E9-4993-9A83-F44349CB4EA1}"/>
                  <pc2:cmRplyMk id="{CA4AAF63-AA31-440A-9A15-3C6BA19C2F1C}"/>
                </pc2:cmRplyMkLst>
              </pc226:cmRplyChg>
            </pc226:cmChg>
          </p:ext>
        </pc:extLst>
      </pc:sldChg>
      <pc:sldChg chg="addSp delSp modSp mod ord modClrScheme addCm modCm chgLayout">
        <pc:chgData name="Lisa Rodriguez" userId="af7b5f4b-9fb7-4072-be68-13309fa428f3" providerId="ADAL" clId="{D951D5B3-B8A5-47CF-A4F7-F754A09AD0E2}" dt="2023-12-08T02:22:36.082" v="8839" actId="1076"/>
        <pc:sldMkLst>
          <pc:docMk/>
          <pc:sldMk cId="3428330748" sldId="429"/>
        </pc:sldMkLst>
        <pc:spChg chg="mod">
          <ac:chgData name="Lisa Rodriguez" userId="af7b5f4b-9fb7-4072-be68-13309fa428f3" providerId="ADAL" clId="{D951D5B3-B8A5-47CF-A4F7-F754A09AD0E2}" dt="2023-12-06T21:09:36.371" v="5535" actId="1076"/>
          <ac:spMkLst>
            <pc:docMk/>
            <pc:sldMk cId="3428330748" sldId="429"/>
            <ac:spMk id="2" creationId="{39C07A62-FF36-6669-E48C-2591BDF59D93}"/>
          </ac:spMkLst>
        </pc:spChg>
        <pc:spChg chg="del">
          <ac:chgData name="Lisa Rodriguez" userId="af7b5f4b-9fb7-4072-be68-13309fa428f3" providerId="ADAL" clId="{D951D5B3-B8A5-47CF-A4F7-F754A09AD0E2}" dt="2023-11-28T20:42:26.527" v="66" actId="478"/>
          <ac:spMkLst>
            <pc:docMk/>
            <pc:sldMk cId="3428330748" sldId="429"/>
            <ac:spMk id="3" creationId="{9C3608BA-5B3D-F40E-8929-0B9867E523C0}"/>
          </ac:spMkLst>
        </pc:spChg>
        <pc:spChg chg="mod">
          <ac:chgData name="Lisa Rodriguez" userId="af7b5f4b-9fb7-4072-be68-13309fa428f3" providerId="ADAL" clId="{D951D5B3-B8A5-47CF-A4F7-F754A09AD0E2}" dt="2023-12-06T19:57:10.331" v="3135" actId="26606"/>
          <ac:spMkLst>
            <pc:docMk/>
            <pc:sldMk cId="3428330748" sldId="429"/>
            <ac:spMk id="4" creationId="{008B69CC-13C0-F1EC-73EA-A78B7D62198C}"/>
          </ac:spMkLst>
        </pc:spChg>
        <pc:spChg chg="add del mod">
          <ac:chgData name="Lisa Rodriguez" userId="af7b5f4b-9fb7-4072-be68-13309fa428f3" providerId="ADAL" clId="{D951D5B3-B8A5-47CF-A4F7-F754A09AD0E2}" dt="2023-12-06T19:57:23.348" v="3137" actId="478"/>
          <ac:spMkLst>
            <pc:docMk/>
            <pc:sldMk cId="3428330748" sldId="429"/>
            <ac:spMk id="6" creationId="{1F1B8073-8735-A3D2-2DA7-56571A27E7DB}"/>
          </ac:spMkLst>
        </pc:spChg>
        <pc:spChg chg="add del mod">
          <ac:chgData name="Lisa Rodriguez" userId="af7b5f4b-9fb7-4072-be68-13309fa428f3" providerId="ADAL" clId="{D951D5B3-B8A5-47CF-A4F7-F754A09AD0E2}" dt="2023-12-06T19:59:32.564" v="3146" actId="478"/>
          <ac:spMkLst>
            <pc:docMk/>
            <pc:sldMk cId="3428330748" sldId="429"/>
            <ac:spMk id="8" creationId="{30B636BC-ED13-78E8-3E60-6692CA50B498}"/>
          </ac:spMkLst>
        </pc:spChg>
        <pc:graphicFrameChg chg="add del mod">
          <ac:chgData name="Lisa Rodriguez" userId="af7b5f4b-9fb7-4072-be68-13309fa428f3" providerId="ADAL" clId="{D951D5B3-B8A5-47CF-A4F7-F754A09AD0E2}" dt="2023-12-06T19:56:46.635" v="3131" actId="478"/>
          <ac:graphicFrameMkLst>
            <pc:docMk/>
            <pc:sldMk cId="3428330748" sldId="429"/>
            <ac:graphicFrameMk id="3" creationId="{0B116A0D-4697-10AF-32D8-1FF9FCA4F94C}"/>
          </ac:graphicFrameMkLst>
        </pc:graphicFrameChg>
        <pc:graphicFrameChg chg="add mod modGraphic">
          <ac:chgData name="Lisa Rodriguez" userId="af7b5f4b-9fb7-4072-be68-13309fa428f3" providerId="ADAL" clId="{D951D5B3-B8A5-47CF-A4F7-F754A09AD0E2}" dt="2023-12-08T02:22:36.082" v="8839" actId="1076"/>
          <ac:graphicFrameMkLst>
            <pc:docMk/>
            <pc:sldMk cId="3428330748" sldId="429"/>
            <ac:graphicFrameMk id="5" creationId="{4791DADC-E0CB-861C-7182-4BE07A3422B5}"/>
          </ac:graphicFrameMkLst>
        </pc:graphicFrameChg>
        <pc:graphicFrameChg chg="add del mod">
          <ac:chgData name="Lisa Rodriguez" userId="af7b5f4b-9fb7-4072-be68-13309fa428f3" providerId="ADAL" clId="{D951D5B3-B8A5-47CF-A4F7-F754A09AD0E2}" dt="2023-11-29T03:03:48.295" v="1933" actId="478"/>
          <ac:graphicFrameMkLst>
            <pc:docMk/>
            <pc:sldMk cId="3428330748" sldId="429"/>
            <ac:graphicFrameMk id="8" creationId="{132E0C3D-8267-5FAC-5362-F79C61201F42}"/>
          </ac:graphicFrameMkLst>
        </pc:graphicFrameChg>
        <pc:graphicFrameChg chg="add del mod">
          <ac:chgData name="Lisa Rodriguez" userId="af7b5f4b-9fb7-4072-be68-13309fa428f3" providerId="ADAL" clId="{D951D5B3-B8A5-47CF-A4F7-F754A09AD0E2}" dt="2023-11-29T02:45:20.926" v="1575" actId="478"/>
          <ac:graphicFrameMkLst>
            <pc:docMk/>
            <pc:sldMk cId="3428330748" sldId="429"/>
            <ac:graphicFrameMk id="9" creationId="{81239D11-CBED-B7F8-6271-DDC359F58812}"/>
          </ac:graphicFrameMkLst>
        </pc:graphicFrameChg>
        <pc:graphicFrameChg chg="add del mod">
          <ac:chgData name="Lisa Rodriguez" userId="af7b5f4b-9fb7-4072-be68-13309fa428f3" providerId="ADAL" clId="{D951D5B3-B8A5-47CF-A4F7-F754A09AD0E2}" dt="2023-11-29T12:53:24.703" v="2578" actId="478"/>
          <ac:graphicFrameMkLst>
            <pc:docMk/>
            <pc:sldMk cId="3428330748" sldId="429"/>
            <ac:graphicFrameMk id="10" creationId="{07D15144-4FF5-C9FF-925C-76E1D6C01789}"/>
          </ac:graphicFrameMkLst>
        </pc:graphicFrameChg>
        <pc:picChg chg="add del mod">
          <ac:chgData name="Lisa Rodriguez" userId="af7b5f4b-9fb7-4072-be68-13309fa428f3" providerId="ADAL" clId="{D951D5B3-B8A5-47CF-A4F7-F754A09AD0E2}" dt="2023-11-28T20:46:15.691" v="170" actId="478"/>
          <ac:picMkLst>
            <pc:docMk/>
            <pc:sldMk cId="3428330748" sldId="429"/>
            <ac:picMk id="8" creationId="{DF9E5C59-581D-B718-A857-93E2EFD4B2B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isa Rodriguez" userId="af7b5f4b-9fb7-4072-be68-13309fa428f3" providerId="ADAL" clId="{D951D5B3-B8A5-47CF-A4F7-F754A09AD0E2}" dt="2023-12-06T19:57:23.348" v="3138" actId="2056"/>
              <pc2:cmMkLst xmlns:pc2="http://schemas.microsoft.com/office/powerpoint/2019/9/main/command">
                <pc:docMk/>
                <pc:sldMk cId="3428330748" sldId="429"/>
                <pc2:cmMk id="{D6ABC902-8499-42E2-A387-AF5EEC49943F}"/>
              </pc2:cmMkLst>
            </pc226:cmChg>
          </p:ext>
        </pc:extLst>
      </pc:sldChg>
      <pc:sldChg chg="del">
        <pc:chgData name="Lisa Rodriguez" userId="af7b5f4b-9fb7-4072-be68-13309fa428f3" providerId="ADAL" clId="{D951D5B3-B8A5-47CF-A4F7-F754A09AD0E2}" dt="2023-11-28T20:40:09.087" v="42" actId="2696"/>
        <pc:sldMkLst>
          <pc:docMk/>
          <pc:sldMk cId="1243173486" sldId="432"/>
        </pc:sldMkLst>
      </pc:sldChg>
      <pc:sldChg chg="del">
        <pc:chgData name="Lisa Rodriguez" userId="af7b5f4b-9fb7-4072-be68-13309fa428f3" providerId="ADAL" clId="{D951D5B3-B8A5-47CF-A4F7-F754A09AD0E2}" dt="2023-11-28T20:41:24.818" v="46" actId="2696"/>
        <pc:sldMkLst>
          <pc:docMk/>
          <pc:sldMk cId="2010364103" sldId="433"/>
        </pc:sldMkLst>
      </pc:sldChg>
      <pc:sldChg chg="del">
        <pc:chgData name="Lisa Rodriguez" userId="af7b5f4b-9fb7-4072-be68-13309fa428f3" providerId="ADAL" clId="{D951D5B3-B8A5-47CF-A4F7-F754A09AD0E2}" dt="2023-11-28T20:40:23.977" v="43" actId="2696"/>
        <pc:sldMkLst>
          <pc:docMk/>
          <pc:sldMk cId="3711322349" sldId="434"/>
        </pc:sldMkLst>
      </pc:sldChg>
      <pc:sldChg chg="del">
        <pc:chgData name="Lisa Rodriguez" userId="af7b5f4b-9fb7-4072-be68-13309fa428f3" providerId="ADAL" clId="{D951D5B3-B8A5-47CF-A4F7-F754A09AD0E2}" dt="2023-11-28T20:41:29.218" v="47" actId="2696"/>
        <pc:sldMkLst>
          <pc:docMk/>
          <pc:sldMk cId="894294131" sldId="435"/>
        </pc:sldMkLst>
      </pc:sldChg>
      <pc:sldChg chg="del">
        <pc:chgData name="Lisa Rodriguez" userId="af7b5f4b-9fb7-4072-be68-13309fa428f3" providerId="ADAL" clId="{D951D5B3-B8A5-47CF-A4F7-F754A09AD0E2}" dt="2023-11-28T20:39:41.597" v="40" actId="2696"/>
        <pc:sldMkLst>
          <pc:docMk/>
          <pc:sldMk cId="1269195188" sldId="441"/>
        </pc:sldMkLst>
      </pc:sldChg>
      <pc:sldChg chg="del">
        <pc:chgData name="Lisa Rodriguez" userId="af7b5f4b-9fb7-4072-be68-13309fa428f3" providerId="ADAL" clId="{D951D5B3-B8A5-47CF-A4F7-F754A09AD0E2}" dt="2023-11-28T20:39:41.597" v="40" actId="2696"/>
        <pc:sldMkLst>
          <pc:docMk/>
          <pc:sldMk cId="3777263942" sldId="444"/>
        </pc:sldMkLst>
      </pc:sldChg>
      <pc:sldChg chg="del">
        <pc:chgData name="Lisa Rodriguez" userId="af7b5f4b-9fb7-4072-be68-13309fa428f3" providerId="ADAL" clId="{D951D5B3-B8A5-47CF-A4F7-F754A09AD0E2}" dt="2023-11-28T20:39:41.597" v="40" actId="2696"/>
        <pc:sldMkLst>
          <pc:docMk/>
          <pc:sldMk cId="3421839430" sldId="446"/>
        </pc:sldMkLst>
      </pc:sldChg>
      <pc:sldChg chg="modSp add mod">
        <pc:chgData name="Lisa Rodriguez" userId="af7b5f4b-9fb7-4072-be68-13309fa428f3" providerId="ADAL" clId="{D951D5B3-B8A5-47CF-A4F7-F754A09AD0E2}" dt="2023-12-08T02:51:20.039" v="8862" actId="20577"/>
        <pc:sldMkLst>
          <pc:docMk/>
          <pc:sldMk cId="1866702560" sldId="449"/>
        </pc:sldMkLst>
        <pc:spChg chg="mod">
          <ac:chgData name="Lisa Rodriguez" userId="af7b5f4b-9fb7-4072-be68-13309fa428f3" providerId="ADAL" clId="{D951D5B3-B8A5-47CF-A4F7-F754A09AD0E2}" dt="2023-12-08T02:51:20.039" v="8862" actId="20577"/>
          <ac:spMkLst>
            <pc:docMk/>
            <pc:sldMk cId="1866702560" sldId="449"/>
            <ac:spMk id="3" creationId="{9C3608BA-5B3D-F40E-8929-0B9867E523C0}"/>
          </ac:spMkLst>
        </pc:spChg>
      </pc:sldChg>
      <pc:sldChg chg="delSp modSp add del mod">
        <pc:chgData name="Lisa Rodriguez" userId="af7b5f4b-9fb7-4072-be68-13309fa428f3" providerId="ADAL" clId="{D951D5B3-B8A5-47CF-A4F7-F754A09AD0E2}" dt="2023-12-06T21:04:57.353" v="5474" actId="2696"/>
        <pc:sldMkLst>
          <pc:docMk/>
          <pc:sldMk cId="2783801037" sldId="450"/>
        </pc:sldMkLst>
        <pc:spChg chg="mod">
          <ac:chgData name="Lisa Rodriguez" userId="af7b5f4b-9fb7-4072-be68-13309fa428f3" providerId="ADAL" clId="{D951D5B3-B8A5-47CF-A4F7-F754A09AD0E2}" dt="2023-12-06T20:54:12.101" v="5313"/>
          <ac:spMkLst>
            <pc:docMk/>
            <pc:sldMk cId="2783801037" sldId="450"/>
            <ac:spMk id="2" creationId="{39C07A62-FF36-6669-E48C-2591BDF59D93}"/>
          </ac:spMkLst>
        </pc:spChg>
        <pc:spChg chg="mod">
          <ac:chgData name="Lisa Rodriguez" userId="af7b5f4b-9fb7-4072-be68-13309fa428f3" providerId="ADAL" clId="{D951D5B3-B8A5-47CF-A4F7-F754A09AD0E2}" dt="2023-12-06T21:00:38.086" v="5428" actId="20577"/>
          <ac:spMkLst>
            <pc:docMk/>
            <pc:sldMk cId="2783801037" sldId="450"/>
            <ac:spMk id="6" creationId="{1F1B8073-8735-A3D2-2DA7-56571A27E7DB}"/>
          </ac:spMkLst>
        </pc:spChg>
        <pc:picChg chg="del">
          <ac:chgData name="Lisa Rodriguez" userId="af7b5f4b-9fb7-4072-be68-13309fa428f3" providerId="ADAL" clId="{D951D5B3-B8A5-47CF-A4F7-F754A09AD0E2}" dt="2023-11-29T02:29:23.574" v="759" actId="478"/>
          <ac:picMkLst>
            <pc:docMk/>
            <pc:sldMk cId="2783801037" sldId="450"/>
            <ac:picMk id="8" creationId="{DF9E5C59-581D-B718-A857-93E2EFD4B2B6}"/>
          </ac:picMkLst>
        </pc:picChg>
      </pc:sldChg>
      <pc:sldChg chg="add del">
        <pc:chgData name="Lisa Rodriguez" userId="af7b5f4b-9fb7-4072-be68-13309fa428f3" providerId="ADAL" clId="{D951D5B3-B8A5-47CF-A4F7-F754A09AD0E2}" dt="2023-11-29T02:43:32.933" v="1574" actId="2696"/>
        <pc:sldMkLst>
          <pc:docMk/>
          <pc:sldMk cId="2558923666" sldId="451"/>
        </pc:sldMkLst>
      </pc:sldChg>
      <pc:sldChg chg="addSp delSp modSp add mod ord modCm">
        <pc:chgData name="Lisa Rodriguez" userId="af7b5f4b-9fb7-4072-be68-13309fa428f3" providerId="ADAL" clId="{D951D5B3-B8A5-47CF-A4F7-F754A09AD0E2}" dt="2023-12-07T19:53:17.179" v="8433" actId="255"/>
        <pc:sldMkLst>
          <pc:docMk/>
          <pc:sldMk cId="1752333798" sldId="452"/>
        </pc:sldMkLst>
        <pc:spChg chg="mod">
          <ac:chgData name="Lisa Rodriguez" userId="af7b5f4b-9fb7-4072-be68-13309fa428f3" providerId="ADAL" clId="{D951D5B3-B8A5-47CF-A4F7-F754A09AD0E2}" dt="2023-12-07T18:30:20.718" v="5760" actId="1076"/>
          <ac:spMkLst>
            <pc:docMk/>
            <pc:sldMk cId="1752333798" sldId="452"/>
            <ac:spMk id="2" creationId="{39C07A62-FF36-6669-E48C-2591BDF59D93}"/>
          </ac:spMkLst>
        </pc:spChg>
        <pc:spChg chg="del mod">
          <ac:chgData name="Lisa Rodriguez" userId="af7b5f4b-9fb7-4072-be68-13309fa428f3" providerId="ADAL" clId="{D951D5B3-B8A5-47CF-A4F7-F754A09AD0E2}" dt="2023-12-07T18:30:22.635" v="5761" actId="478"/>
          <ac:spMkLst>
            <pc:docMk/>
            <pc:sldMk cId="1752333798" sldId="452"/>
            <ac:spMk id="6" creationId="{1F1B8073-8735-A3D2-2DA7-56571A27E7DB}"/>
          </ac:spMkLst>
        </pc:spChg>
        <pc:spChg chg="add del mod">
          <ac:chgData name="Lisa Rodriguez" userId="af7b5f4b-9fb7-4072-be68-13309fa428f3" providerId="ADAL" clId="{D951D5B3-B8A5-47CF-A4F7-F754A09AD0E2}" dt="2023-12-07T18:30:24.960" v="5762" actId="478"/>
          <ac:spMkLst>
            <pc:docMk/>
            <pc:sldMk cId="1752333798" sldId="452"/>
            <ac:spMk id="7" creationId="{475D4FBB-F1C0-F8FB-215D-905188CD601E}"/>
          </ac:spMkLst>
        </pc:spChg>
        <pc:spChg chg="add mod">
          <ac:chgData name="Lisa Rodriguez" userId="af7b5f4b-9fb7-4072-be68-13309fa428f3" providerId="ADAL" clId="{D951D5B3-B8A5-47CF-A4F7-F754A09AD0E2}" dt="2023-12-07T19:07:49.847" v="7825" actId="20577"/>
          <ac:spMkLst>
            <pc:docMk/>
            <pc:sldMk cId="1752333798" sldId="452"/>
            <ac:spMk id="8" creationId="{CDA5CB0D-AE46-7C92-723B-F7D82EA3BB51}"/>
          </ac:spMkLst>
        </pc:spChg>
        <pc:spChg chg="add mod">
          <ac:chgData name="Lisa Rodriguez" userId="af7b5f4b-9fb7-4072-be68-13309fa428f3" providerId="ADAL" clId="{D951D5B3-B8A5-47CF-A4F7-F754A09AD0E2}" dt="2023-12-07T19:53:17.179" v="8433" actId="255"/>
          <ac:spMkLst>
            <pc:docMk/>
            <pc:sldMk cId="1752333798" sldId="452"/>
            <ac:spMk id="14" creationId="{D5674175-BA51-B127-34FB-FB5CFB4D9350}"/>
          </ac:spMkLst>
        </pc:spChg>
        <pc:picChg chg="add del mod">
          <ac:chgData name="Lisa Rodriguez" userId="af7b5f4b-9fb7-4072-be68-13309fa428f3" providerId="ADAL" clId="{D951D5B3-B8A5-47CF-A4F7-F754A09AD0E2}" dt="2023-12-07T19:51:41.279" v="8341" actId="478"/>
          <ac:picMkLst>
            <pc:docMk/>
            <pc:sldMk cId="1752333798" sldId="452"/>
            <ac:picMk id="5" creationId="{0CA5B349-5200-2B1B-30A1-38351EDF5494}"/>
          </ac:picMkLst>
        </pc:picChg>
        <pc:picChg chg="add mod">
          <ac:chgData name="Lisa Rodriguez" userId="af7b5f4b-9fb7-4072-be68-13309fa428f3" providerId="ADAL" clId="{D951D5B3-B8A5-47CF-A4F7-F754A09AD0E2}" dt="2023-12-07T19:52:57.424" v="8431" actId="1076"/>
          <ac:picMkLst>
            <pc:docMk/>
            <pc:sldMk cId="1752333798" sldId="452"/>
            <ac:picMk id="20" creationId="{C7B57297-7396-1F21-A4EB-431C12994AA0}"/>
          </ac:picMkLst>
        </pc:picChg>
        <pc:cxnChg chg="add del mod">
          <ac:chgData name="Lisa Rodriguez" userId="af7b5f4b-9fb7-4072-be68-13309fa428f3" providerId="ADAL" clId="{D951D5B3-B8A5-47CF-A4F7-F754A09AD0E2}" dt="2023-12-07T19:51:43.360" v="8342" actId="478"/>
          <ac:cxnSpMkLst>
            <pc:docMk/>
            <pc:sldMk cId="1752333798" sldId="452"/>
            <ac:cxnSpMk id="10" creationId="{5E33C681-53FE-C174-EE43-6D3F3C1EC0BB}"/>
          </ac:cxnSpMkLst>
        </pc:cxnChg>
        <pc:cxnChg chg="add mod">
          <ac:chgData name="Lisa Rodriguez" userId="af7b5f4b-9fb7-4072-be68-13309fa428f3" providerId="ADAL" clId="{D951D5B3-B8A5-47CF-A4F7-F754A09AD0E2}" dt="2023-12-07T19:52:09.112" v="8354" actId="1076"/>
          <ac:cxnSpMkLst>
            <pc:docMk/>
            <pc:sldMk cId="1752333798" sldId="452"/>
            <ac:cxnSpMk id="13" creationId="{1092C278-8AE2-2A50-E31A-6FFE007738A6}"/>
          </ac:cxnSpMkLst>
        </pc:cxnChg>
        <pc:cxnChg chg="add del mod">
          <ac:chgData name="Lisa Rodriguez" userId="af7b5f4b-9fb7-4072-be68-13309fa428f3" providerId="ADAL" clId="{D951D5B3-B8A5-47CF-A4F7-F754A09AD0E2}" dt="2023-12-07T19:51:44.479" v="8343" actId="478"/>
          <ac:cxnSpMkLst>
            <pc:docMk/>
            <pc:sldMk cId="1752333798" sldId="452"/>
            <ac:cxnSpMk id="18" creationId="{AD25087A-F007-6C94-D711-08E29ABFB52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isa Rodriguez" userId="af7b5f4b-9fb7-4072-be68-13309fa428f3" providerId="ADAL" clId="{D951D5B3-B8A5-47CF-A4F7-F754A09AD0E2}" dt="2023-12-07T18:29:42.340" v="5758"/>
              <pc2:cmMkLst xmlns:pc2="http://schemas.microsoft.com/office/powerpoint/2019/9/main/command">
                <pc:docMk/>
                <pc:sldMk cId="1752333798" sldId="452"/>
                <pc2:cmMk id="{D6C75A19-17B3-4366-9936-2BEDBDFA07D8}"/>
              </pc2:cmMkLst>
              <pc226:cmRplyChg chg="add">
                <pc226:chgData name="Lisa Rodriguez" userId="af7b5f4b-9fb7-4072-be68-13309fa428f3" providerId="ADAL" clId="{D951D5B3-B8A5-47CF-A4F7-F754A09AD0E2}" dt="2023-12-07T18:29:42.340" v="5758"/>
                <pc2:cmRplyMkLst xmlns:pc2="http://schemas.microsoft.com/office/powerpoint/2019/9/main/command">
                  <pc:docMk/>
                  <pc:sldMk cId="1752333798" sldId="452"/>
                  <pc2:cmMk id="{D6C75A19-17B3-4366-9936-2BEDBDFA07D8}"/>
                  <pc2:cmRplyMk id="{9C40553F-7DFB-46CA-A1E3-BEB96A84DE8F}"/>
                </pc2:cmRplyMkLst>
              </pc226:cmRplyChg>
            </pc226:cmChg>
          </p:ext>
        </pc:extLst>
      </pc:sldChg>
      <pc:sldChg chg="del">
        <pc:chgData name="Lisa Rodriguez" userId="af7b5f4b-9fb7-4072-be68-13309fa428f3" providerId="ADAL" clId="{D951D5B3-B8A5-47CF-A4F7-F754A09AD0E2}" dt="2023-11-28T20:39:41.597" v="40" actId="2696"/>
        <pc:sldMkLst>
          <pc:docMk/>
          <pc:sldMk cId="1643002959" sldId="453"/>
        </pc:sldMkLst>
      </pc:sldChg>
      <pc:sldChg chg="addSp delSp modSp add mod ord modNotesTx">
        <pc:chgData name="Lisa Rodriguez" userId="af7b5f4b-9fb7-4072-be68-13309fa428f3" providerId="ADAL" clId="{D951D5B3-B8A5-47CF-A4F7-F754A09AD0E2}" dt="2023-12-08T12:11:14.082" v="8991" actId="20577"/>
        <pc:sldMkLst>
          <pc:docMk/>
          <pc:sldMk cId="3404505153" sldId="453"/>
        </pc:sldMkLst>
        <pc:spChg chg="mod">
          <ac:chgData name="Lisa Rodriguez" userId="af7b5f4b-9fb7-4072-be68-13309fa428f3" providerId="ADAL" clId="{D951D5B3-B8A5-47CF-A4F7-F754A09AD0E2}" dt="2023-12-06T20:25:19.526" v="4285" actId="20577"/>
          <ac:spMkLst>
            <pc:docMk/>
            <pc:sldMk cId="3404505153" sldId="453"/>
            <ac:spMk id="2" creationId="{39C07A62-FF36-6669-E48C-2591BDF59D93}"/>
          </ac:spMkLst>
        </pc:spChg>
        <pc:spChg chg="add mod">
          <ac:chgData name="Lisa Rodriguez" userId="af7b5f4b-9fb7-4072-be68-13309fa428f3" providerId="ADAL" clId="{D951D5B3-B8A5-47CF-A4F7-F754A09AD0E2}" dt="2023-11-29T03:08:11.238" v="2188" actId="1076"/>
          <ac:spMkLst>
            <pc:docMk/>
            <pc:sldMk cId="3404505153" sldId="453"/>
            <ac:spMk id="5" creationId="{AD18849A-3BC2-EAFE-1157-A0232261BF2E}"/>
          </ac:spMkLst>
        </pc:spChg>
        <pc:spChg chg="add del">
          <ac:chgData name="Lisa Rodriguez" userId="af7b5f4b-9fb7-4072-be68-13309fa428f3" providerId="ADAL" clId="{D951D5B3-B8A5-47CF-A4F7-F754A09AD0E2}" dt="2023-12-06T20:26:42.259" v="4290" actId="22"/>
          <ac:spMkLst>
            <pc:docMk/>
            <pc:sldMk cId="3404505153" sldId="453"/>
            <ac:spMk id="5" creationId="{D3FB1B5E-46DF-FFFE-0442-B5DFCD3DC496}"/>
          </ac:spMkLst>
        </pc:spChg>
        <pc:spChg chg="mod">
          <ac:chgData name="Lisa Rodriguez" userId="af7b5f4b-9fb7-4072-be68-13309fa428f3" providerId="ADAL" clId="{D951D5B3-B8A5-47CF-A4F7-F754A09AD0E2}" dt="2023-12-08T12:11:14.082" v="8991" actId="20577"/>
          <ac:spMkLst>
            <pc:docMk/>
            <pc:sldMk cId="3404505153" sldId="453"/>
            <ac:spMk id="6" creationId="{1F1B8073-8735-A3D2-2DA7-56571A27E7DB}"/>
          </ac:spMkLst>
        </pc:spChg>
        <pc:graphicFrameChg chg="add mod">
          <ac:chgData name="Lisa Rodriguez" userId="af7b5f4b-9fb7-4072-be68-13309fa428f3" providerId="ADAL" clId="{D951D5B3-B8A5-47CF-A4F7-F754A09AD0E2}" dt="2023-11-29T03:06:40.775" v="2122" actId="1076"/>
          <ac:graphicFrameMkLst>
            <pc:docMk/>
            <pc:sldMk cId="3404505153" sldId="453"/>
            <ac:graphicFrameMk id="3" creationId="{292B03A7-7B55-A13F-70F6-234DE870396A}"/>
          </ac:graphicFrameMkLst>
        </pc:graphicFrameChg>
        <pc:graphicFrameChg chg="add del mod">
          <ac:chgData name="Lisa Rodriguez" userId="af7b5f4b-9fb7-4072-be68-13309fa428f3" providerId="ADAL" clId="{D951D5B3-B8A5-47CF-A4F7-F754A09AD0E2}" dt="2023-12-06T20:26:53.485" v="4292"/>
          <ac:graphicFrameMkLst>
            <pc:docMk/>
            <pc:sldMk cId="3404505153" sldId="453"/>
            <ac:graphicFrameMk id="8" creationId="{E6BCD530-8836-434B-2D4A-459C0DB200FA}"/>
          </ac:graphicFrameMkLst>
        </pc:graphicFrameChg>
        <pc:picChg chg="del mod">
          <ac:chgData name="Lisa Rodriguez" userId="af7b5f4b-9fb7-4072-be68-13309fa428f3" providerId="ADAL" clId="{D951D5B3-B8A5-47CF-A4F7-F754A09AD0E2}" dt="2023-12-06T20:26:40.359" v="4288" actId="478"/>
          <ac:picMkLst>
            <pc:docMk/>
            <pc:sldMk cId="3404505153" sldId="453"/>
            <ac:picMk id="7" creationId="{4F485E2E-0947-EA7D-925C-A9B533DA8311}"/>
          </ac:picMkLst>
        </pc:picChg>
        <pc:picChg chg="add del mod">
          <ac:chgData name="Lisa Rodriguez" userId="af7b5f4b-9fb7-4072-be68-13309fa428f3" providerId="ADAL" clId="{D951D5B3-B8A5-47CF-A4F7-F754A09AD0E2}" dt="2023-12-06T20:30:37.181" v="4563" actId="478"/>
          <ac:picMkLst>
            <pc:docMk/>
            <pc:sldMk cId="3404505153" sldId="453"/>
            <ac:picMk id="9" creationId="{72BE2105-7C4F-E31D-DA94-AA4844308427}"/>
          </ac:picMkLst>
        </pc:picChg>
        <pc:picChg chg="add mod">
          <ac:chgData name="Lisa Rodriguez" userId="af7b5f4b-9fb7-4072-be68-13309fa428f3" providerId="ADAL" clId="{D951D5B3-B8A5-47CF-A4F7-F754A09AD0E2}" dt="2023-12-06T21:09:20.811" v="5533" actId="1076"/>
          <ac:picMkLst>
            <pc:docMk/>
            <pc:sldMk cId="3404505153" sldId="453"/>
            <ac:picMk id="10" creationId="{92588441-C646-16F1-A9AB-D5D89E9FC90A}"/>
          </ac:picMkLst>
        </pc:picChg>
      </pc:sldChg>
      <pc:sldChg chg="del">
        <pc:chgData name="Lisa Rodriguez" userId="af7b5f4b-9fb7-4072-be68-13309fa428f3" providerId="ADAL" clId="{D951D5B3-B8A5-47CF-A4F7-F754A09AD0E2}" dt="2023-11-28T20:39:41.597" v="40" actId="2696"/>
        <pc:sldMkLst>
          <pc:docMk/>
          <pc:sldMk cId="1286667227" sldId="454"/>
        </pc:sldMkLst>
      </pc:sldChg>
      <pc:sldChg chg="addSp delSp modSp add mod">
        <pc:chgData name="Lisa Rodriguez" userId="af7b5f4b-9fb7-4072-be68-13309fa428f3" providerId="ADAL" clId="{D951D5B3-B8A5-47CF-A4F7-F754A09AD0E2}" dt="2023-12-08T03:12:17.312" v="8892" actId="34135"/>
        <pc:sldMkLst>
          <pc:docMk/>
          <pc:sldMk cId="2115689255" sldId="454"/>
        </pc:sldMkLst>
        <pc:spChg chg="mod">
          <ac:chgData name="Lisa Rodriguez" userId="af7b5f4b-9fb7-4072-be68-13309fa428f3" providerId="ADAL" clId="{D951D5B3-B8A5-47CF-A4F7-F754A09AD0E2}" dt="2023-12-07T18:57:31.995" v="7577" actId="1076"/>
          <ac:spMkLst>
            <pc:docMk/>
            <pc:sldMk cId="2115689255" sldId="454"/>
            <ac:spMk id="2" creationId="{39C07A62-FF36-6669-E48C-2591BDF59D93}"/>
          </ac:spMkLst>
        </pc:spChg>
        <pc:spChg chg="mod ord">
          <ac:chgData name="Lisa Rodriguez" userId="af7b5f4b-9fb7-4072-be68-13309fa428f3" providerId="ADAL" clId="{D951D5B3-B8A5-47CF-A4F7-F754A09AD0E2}" dt="2023-12-07T18:56:25.405" v="7566" actId="26606"/>
          <ac:spMkLst>
            <pc:docMk/>
            <pc:sldMk cId="2115689255" sldId="454"/>
            <ac:spMk id="4" creationId="{008B69CC-13C0-F1EC-73EA-A78B7D62198C}"/>
          </ac:spMkLst>
        </pc:spChg>
        <pc:spChg chg="mod">
          <ac:chgData name="Lisa Rodriguez" userId="af7b5f4b-9fb7-4072-be68-13309fa428f3" providerId="ADAL" clId="{D951D5B3-B8A5-47CF-A4F7-F754A09AD0E2}" dt="2023-11-29T03:00:35.688" v="1921" actId="14100"/>
          <ac:spMkLst>
            <pc:docMk/>
            <pc:sldMk cId="2115689255" sldId="454"/>
            <ac:spMk id="6" creationId="{1F1B8073-8735-A3D2-2DA7-56571A27E7DB}"/>
          </ac:spMkLst>
        </pc:spChg>
        <pc:spChg chg="add mod ord">
          <ac:chgData name="Lisa Rodriguez" userId="af7b5f4b-9fb7-4072-be68-13309fa428f3" providerId="ADAL" clId="{D951D5B3-B8A5-47CF-A4F7-F754A09AD0E2}" dt="2023-12-08T03:12:17.312" v="8892" actId="34135"/>
          <ac:spMkLst>
            <pc:docMk/>
            <pc:sldMk cId="2115689255" sldId="454"/>
            <ac:spMk id="6" creationId="{85551712-6570-F63C-CCC0-DF32456CC6CB}"/>
          </ac:spMkLst>
        </pc:spChg>
        <pc:graphicFrameChg chg="del">
          <ac:chgData name="Lisa Rodriguez" userId="af7b5f4b-9fb7-4072-be68-13309fa428f3" providerId="ADAL" clId="{D951D5B3-B8A5-47CF-A4F7-F754A09AD0E2}" dt="2023-12-05T20:22:57.941" v="3002" actId="478"/>
          <ac:graphicFrameMkLst>
            <pc:docMk/>
            <pc:sldMk cId="2115689255" sldId="454"/>
            <ac:graphicFrameMk id="3" creationId="{450ED10F-29BD-C5E1-EB93-927C237B1131}"/>
          </ac:graphicFrameMkLst>
        </pc:graphicFrameChg>
        <pc:graphicFrameChg chg="add mod">
          <ac:chgData name="Lisa Rodriguez" userId="af7b5f4b-9fb7-4072-be68-13309fa428f3" providerId="ADAL" clId="{D951D5B3-B8A5-47CF-A4F7-F754A09AD0E2}" dt="2023-11-29T03:00:48.777" v="1925" actId="207"/>
          <ac:graphicFrameMkLst>
            <pc:docMk/>
            <pc:sldMk cId="2115689255" sldId="454"/>
            <ac:graphicFrameMk id="3" creationId="{69ECCA11-03EE-AF6E-3134-BC7F1E522D11}"/>
          </ac:graphicFrameMkLst>
        </pc:graphicFrameChg>
        <pc:picChg chg="add del mod">
          <ac:chgData name="Lisa Rodriguez" userId="af7b5f4b-9fb7-4072-be68-13309fa428f3" providerId="ADAL" clId="{D951D5B3-B8A5-47CF-A4F7-F754A09AD0E2}" dt="2023-12-08T03:11:44.817" v="8883" actId="478"/>
          <ac:picMkLst>
            <pc:docMk/>
            <pc:sldMk cId="2115689255" sldId="454"/>
            <ac:picMk id="3" creationId="{573F544F-58C5-319E-C997-47411F345E87}"/>
          </ac:picMkLst>
        </pc:picChg>
        <pc:picChg chg="add del mod">
          <ac:chgData name="Lisa Rodriguez" userId="af7b5f4b-9fb7-4072-be68-13309fa428f3" providerId="ADAL" clId="{D951D5B3-B8A5-47CF-A4F7-F754A09AD0E2}" dt="2023-12-07T18:55:00.581" v="7561" actId="478"/>
          <ac:picMkLst>
            <pc:docMk/>
            <pc:sldMk cId="2115689255" sldId="454"/>
            <ac:picMk id="3" creationId="{D71B8A5F-52E2-FA76-EA41-F682C9F9A807}"/>
          </ac:picMkLst>
        </pc:picChg>
        <pc:picChg chg="add del mod">
          <ac:chgData name="Lisa Rodriguez" userId="af7b5f4b-9fb7-4072-be68-13309fa428f3" providerId="ADAL" clId="{D951D5B3-B8A5-47CF-A4F7-F754A09AD0E2}" dt="2023-12-06T21:05:47.257" v="5478" actId="478"/>
          <ac:picMkLst>
            <pc:docMk/>
            <pc:sldMk cId="2115689255" sldId="454"/>
            <ac:picMk id="5" creationId="{417B9FF1-468E-9A16-9D56-72C981ABF1DB}"/>
          </ac:picMkLst>
        </pc:picChg>
        <pc:picChg chg="add del mod">
          <ac:chgData name="Lisa Rodriguez" userId="af7b5f4b-9fb7-4072-be68-13309fa428f3" providerId="ADAL" clId="{D951D5B3-B8A5-47CF-A4F7-F754A09AD0E2}" dt="2023-12-08T03:10:54.994" v="8877" actId="478"/>
          <ac:picMkLst>
            <pc:docMk/>
            <pc:sldMk cId="2115689255" sldId="454"/>
            <ac:picMk id="5" creationId="{DF024EFC-1916-67FD-1EDB-5A16654838E7}"/>
          </ac:picMkLst>
        </pc:picChg>
        <pc:picChg chg="add mod">
          <ac:chgData name="Lisa Rodriguez" userId="af7b5f4b-9fb7-4072-be68-13309fa428f3" providerId="ADAL" clId="{D951D5B3-B8A5-47CF-A4F7-F754A09AD0E2}" dt="2023-12-08T03:11:59.728" v="8889" actId="1076"/>
          <ac:picMkLst>
            <pc:docMk/>
            <pc:sldMk cId="2115689255" sldId="454"/>
            <ac:picMk id="7" creationId="{A54711B7-352D-1861-E9AB-AF8A86C2C3BB}"/>
          </ac:picMkLst>
        </pc:picChg>
      </pc:sldChg>
      <pc:sldChg chg="addSp delSp modSp add del mod ord">
        <pc:chgData name="Lisa Rodriguez" userId="af7b5f4b-9fb7-4072-be68-13309fa428f3" providerId="ADAL" clId="{D951D5B3-B8A5-47CF-A4F7-F754A09AD0E2}" dt="2023-12-06T20:37:09.343" v="5067" actId="2696"/>
        <pc:sldMkLst>
          <pc:docMk/>
          <pc:sldMk cId="966351671" sldId="455"/>
        </pc:sldMkLst>
        <pc:spChg chg="mod">
          <ac:chgData name="Lisa Rodriguez" userId="af7b5f4b-9fb7-4072-be68-13309fa428f3" providerId="ADAL" clId="{D951D5B3-B8A5-47CF-A4F7-F754A09AD0E2}" dt="2023-12-05T20:35:44.048" v="3036" actId="20577"/>
          <ac:spMkLst>
            <pc:docMk/>
            <pc:sldMk cId="966351671" sldId="455"/>
            <ac:spMk id="2" creationId="{39C07A62-FF36-6669-E48C-2591BDF59D93}"/>
          </ac:spMkLst>
        </pc:spChg>
        <pc:spChg chg="mod">
          <ac:chgData name="Lisa Rodriguez" userId="af7b5f4b-9fb7-4072-be68-13309fa428f3" providerId="ADAL" clId="{D951D5B3-B8A5-47CF-A4F7-F754A09AD0E2}" dt="2023-12-05T20:36:34.909" v="3129" actId="20577"/>
          <ac:spMkLst>
            <pc:docMk/>
            <pc:sldMk cId="966351671" sldId="455"/>
            <ac:spMk id="6" creationId="{1F1B8073-8735-A3D2-2DA7-56571A27E7DB}"/>
          </ac:spMkLst>
        </pc:spChg>
        <pc:picChg chg="del">
          <ac:chgData name="Lisa Rodriguez" userId="af7b5f4b-9fb7-4072-be68-13309fa428f3" providerId="ADAL" clId="{D951D5B3-B8A5-47CF-A4F7-F754A09AD0E2}" dt="2023-12-05T20:35:45.840" v="3037" actId="478"/>
          <ac:picMkLst>
            <pc:docMk/>
            <pc:sldMk cId="966351671" sldId="455"/>
            <ac:picMk id="5" creationId="{0CA5B349-5200-2B1B-30A1-38351EDF5494}"/>
          </ac:picMkLst>
        </pc:picChg>
        <pc:picChg chg="add del mod">
          <ac:chgData name="Lisa Rodriguez" userId="af7b5f4b-9fb7-4072-be68-13309fa428f3" providerId="ADAL" clId="{D951D5B3-B8A5-47CF-A4F7-F754A09AD0E2}" dt="2023-12-06T20:33:21.697" v="4857" actId="21"/>
          <ac:picMkLst>
            <pc:docMk/>
            <pc:sldMk cId="966351671" sldId="455"/>
            <ac:picMk id="7" creationId="{3AB05FB0-B279-2433-1038-37708DFF99C7}"/>
          </ac:picMkLst>
        </pc:picChg>
      </pc:sldChg>
      <pc:sldChg chg="del">
        <pc:chgData name="Lisa Rodriguez" userId="af7b5f4b-9fb7-4072-be68-13309fa428f3" providerId="ADAL" clId="{D951D5B3-B8A5-47CF-A4F7-F754A09AD0E2}" dt="2023-11-28T20:40:09.087" v="42" actId="2696"/>
        <pc:sldMkLst>
          <pc:docMk/>
          <pc:sldMk cId="3130621839" sldId="455"/>
        </pc:sldMkLst>
      </pc:sldChg>
      <pc:sldChg chg="del">
        <pc:chgData name="Lisa Rodriguez" userId="af7b5f4b-9fb7-4072-be68-13309fa428f3" providerId="ADAL" clId="{D951D5B3-B8A5-47CF-A4F7-F754A09AD0E2}" dt="2023-11-28T20:41:08.937" v="45" actId="2696"/>
        <pc:sldMkLst>
          <pc:docMk/>
          <pc:sldMk cId="1706108687" sldId="456"/>
        </pc:sldMkLst>
      </pc:sldChg>
      <pc:sldChg chg="addSp delSp modSp add mod modClrScheme chgLayout">
        <pc:chgData name="Lisa Rodriguez" userId="af7b5f4b-9fb7-4072-be68-13309fa428f3" providerId="ADAL" clId="{D951D5B3-B8A5-47CF-A4F7-F754A09AD0E2}" dt="2023-12-07T18:59:51.043" v="7619" actId="20577"/>
        <pc:sldMkLst>
          <pc:docMk/>
          <pc:sldMk cId="2451793650" sldId="456"/>
        </pc:sldMkLst>
        <pc:spChg chg="mod">
          <ac:chgData name="Lisa Rodriguez" userId="af7b5f4b-9fb7-4072-be68-13309fa428f3" providerId="ADAL" clId="{D951D5B3-B8A5-47CF-A4F7-F754A09AD0E2}" dt="2023-12-07T18:57:56.084" v="7579" actId="1076"/>
          <ac:spMkLst>
            <pc:docMk/>
            <pc:sldMk cId="2451793650" sldId="456"/>
            <ac:spMk id="2" creationId="{39C07A62-FF36-6669-E48C-2591BDF59D93}"/>
          </ac:spMkLst>
        </pc:spChg>
        <pc:spChg chg="mod ord">
          <ac:chgData name="Lisa Rodriguez" userId="af7b5f4b-9fb7-4072-be68-13309fa428f3" providerId="ADAL" clId="{D951D5B3-B8A5-47CF-A4F7-F754A09AD0E2}" dt="2023-12-07T18:18:50.936" v="5706" actId="26606"/>
          <ac:spMkLst>
            <pc:docMk/>
            <pc:sldMk cId="2451793650" sldId="456"/>
            <ac:spMk id="4" creationId="{008B69CC-13C0-F1EC-73EA-A78B7D62198C}"/>
          </ac:spMkLst>
        </pc:spChg>
        <pc:spChg chg="mod">
          <ac:chgData name="Lisa Rodriguez" userId="af7b5f4b-9fb7-4072-be68-13309fa428f3" providerId="ADAL" clId="{D951D5B3-B8A5-47CF-A4F7-F754A09AD0E2}" dt="2023-12-07T18:59:51.043" v="7619" actId="20577"/>
          <ac:spMkLst>
            <pc:docMk/>
            <pc:sldMk cId="2451793650" sldId="456"/>
            <ac:spMk id="8" creationId="{30B636BC-ED13-78E8-3E60-6692CA50B498}"/>
          </ac:spMkLst>
        </pc:spChg>
        <pc:graphicFrameChg chg="del">
          <ac:chgData name="Lisa Rodriguez" userId="af7b5f4b-9fb7-4072-be68-13309fa428f3" providerId="ADAL" clId="{D951D5B3-B8A5-47CF-A4F7-F754A09AD0E2}" dt="2023-12-06T19:59:24.731" v="3144" actId="478"/>
          <ac:graphicFrameMkLst>
            <pc:docMk/>
            <pc:sldMk cId="2451793650" sldId="456"/>
            <ac:graphicFrameMk id="5" creationId="{4791DADC-E0CB-861C-7182-4BE07A3422B5}"/>
          </ac:graphicFrameMkLst>
        </pc:graphicFrameChg>
        <pc:picChg chg="add mod ord">
          <ac:chgData name="Lisa Rodriguez" userId="af7b5f4b-9fb7-4072-be68-13309fa428f3" providerId="ADAL" clId="{D951D5B3-B8A5-47CF-A4F7-F754A09AD0E2}" dt="2023-12-07T18:59:02.895" v="7595" actId="1076"/>
          <ac:picMkLst>
            <pc:docMk/>
            <pc:sldMk cId="2451793650" sldId="456"/>
            <ac:picMk id="5" creationId="{9E5582E0-853F-67BF-018D-39CAB57DBD43}"/>
          </ac:picMkLst>
        </pc:picChg>
        <pc:picChg chg="add del mod ord">
          <ac:chgData name="Lisa Rodriguez" userId="af7b5f4b-9fb7-4072-be68-13309fa428f3" providerId="ADAL" clId="{D951D5B3-B8A5-47CF-A4F7-F754A09AD0E2}" dt="2023-12-07T18:18:00.456" v="5692" actId="478"/>
          <ac:picMkLst>
            <pc:docMk/>
            <pc:sldMk cId="2451793650" sldId="456"/>
            <ac:picMk id="6" creationId="{4F2F2F07-7670-DAF8-3C1D-795C0C51AB89}"/>
          </ac:picMkLst>
        </pc:picChg>
        <pc:picChg chg="add del mod">
          <ac:chgData name="Lisa Rodriguez" userId="af7b5f4b-9fb7-4072-be68-13309fa428f3" providerId="ADAL" clId="{D951D5B3-B8A5-47CF-A4F7-F754A09AD0E2}" dt="2023-12-06T20:09:15.833" v="3523" actId="478"/>
          <ac:picMkLst>
            <pc:docMk/>
            <pc:sldMk cId="2451793650" sldId="456"/>
            <ac:picMk id="9" creationId="{3443773E-E74D-B84A-77F1-F2BCD7BFDBB5}"/>
          </ac:picMkLst>
        </pc:picChg>
      </pc:sldChg>
      <pc:sldChg chg="addSp delSp modSp add mod">
        <pc:chgData name="Lisa Rodriguez" userId="af7b5f4b-9fb7-4072-be68-13309fa428f3" providerId="ADAL" clId="{D951D5B3-B8A5-47CF-A4F7-F754A09AD0E2}" dt="2023-12-08T02:05:53.400" v="8752" actId="20577"/>
        <pc:sldMkLst>
          <pc:docMk/>
          <pc:sldMk cId="3660651780" sldId="457"/>
        </pc:sldMkLst>
        <pc:spChg chg="mod">
          <ac:chgData name="Lisa Rodriguez" userId="af7b5f4b-9fb7-4072-be68-13309fa428f3" providerId="ADAL" clId="{D951D5B3-B8A5-47CF-A4F7-F754A09AD0E2}" dt="2023-12-06T21:09:40.332" v="5536" actId="1076"/>
          <ac:spMkLst>
            <pc:docMk/>
            <pc:sldMk cId="3660651780" sldId="457"/>
            <ac:spMk id="2" creationId="{39C07A62-FF36-6669-E48C-2591BDF59D93}"/>
          </ac:spMkLst>
        </pc:spChg>
        <pc:spChg chg="add mod">
          <ac:chgData name="Lisa Rodriguez" userId="af7b5f4b-9fb7-4072-be68-13309fa428f3" providerId="ADAL" clId="{D951D5B3-B8A5-47CF-A4F7-F754A09AD0E2}" dt="2023-12-08T02:05:53.400" v="8752" actId="20577"/>
          <ac:spMkLst>
            <pc:docMk/>
            <pc:sldMk cId="3660651780" sldId="457"/>
            <ac:spMk id="3" creationId="{58A4C704-0D48-37F0-CC7F-ECD66A17A13B}"/>
          </ac:spMkLst>
        </pc:spChg>
        <pc:spChg chg="add del mod">
          <ac:chgData name="Lisa Rodriguez" userId="af7b5f4b-9fb7-4072-be68-13309fa428f3" providerId="ADAL" clId="{D951D5B3-B8A5-47CF-A4F7-F754A09AD0E2}" dt="2023-12-06T20:15:29.843" v="3692" actId="478"/>
          <ac:spMkLst>
            <pc:docMk/>
            <pc:sldMk cId="3660651780" sldId="457"/>
            <ac:spMk id="6" creationId="{DB5036D7-B6D5-5D20-3C02-BABC4DB70B96}"/>
          </ac:spMkLst>
        </pc:spChg>
        <pc:spChg chg="del mod">
          <ac:chgData name="Lisa Rodriguez" userId="af7b5f4b-9fb7-4072-be68-13309fa428f3" providerId="ADAL" clId="{D951D5B3-B8A5-47CF-A4F7-F754A09AD0E2}" dt="2023-12-06T20:15:26.607" v="3691" actId="478"/>
          <ac:spMkLst>
            <pc:docMk/>
            <pc:sldMk cId="3660651780" sldId="457"/>
            <ac:spMk id="8" creationId="{30B636BC-ED13-78E8-3E60-6692CA50B498}"/>
          </ac:spMkLst>
        </pc:spChg>
        <pc:graphicFrameChg chg="add del mod">
          <ac:chgData name="Lisa Rodriguez" userId="af7b5f4b-9fb7-4072-be68-13309fa428f3" providerId="ADAL" clId="{D951D5B3-B8A5-47CF-A4F7-F754A09AD0E2}" dt="2023-12-06T20:16:09.666" v="3698"/>
          <ac:graphicFrameMkLst>
            <pc:docMk/>
            <pc:sldMk cId="3660651780" sldId="457"/>
            <ac:graphicFrameMk id="7" creationId="{E68389E9-8883-E59B-AD0F-ACE092ADC80E}"/>
          </ac:graphicFrameMkLst>
        </pc:graphicFrameChg>
        <pc:graphicFrameChg chg="add del mod modGraphic">
          <ac:chgData name="Lisa Rodriguez" userId="af7b5f4b-9fb7-4072-be68-13309fa428f3" providerId="ADAL" clId="{D951D5B3-B8A5-47CF-A4F7-F754A09AD0E2}" dt="2023-12-06T20:16:53.939" v="3708" actId="478"/>
          <ac:graphicFrameMkLst>
            <pc:docMk/>
            <pc:sldMk cId="3660651780" sldId="457"/>
            <ac:graphicFrameMk id="9" creationId="{D7C8FC41-CC2E-B865-AD3C-AF3FCDDEF932}"/>
          </ac:graphicFrameMkLst>
        </pc:graphicFrameChg>
        <pc:graphicFrameChg chg="add del mod">
          <ac:chgData name="Lisa Rodriguez" userId="af7b5f4b-9fb7-4072-be68-13309fa428f3" providerId="ADAL" clId="{D951D5B3-B8A5-47CF-A4F7-F754A09AD0E2}" dt="2023-12-06T20:20:34.687" v="4057" actId="478"/>
          <ac:graphicFrameMkLst>
            <pc:docMk/>
            <pc:sldMk cId="3660651780" sldId="457"/>
            <ac:graphicFrameMk id="10" creationId="{4C872747-229D-C21A-5F83-7C84BF93DA86}"/>
          </ac:graphicFrameMkLst>
        </pc:graphicFrameChg>
      </pc:sldChg>
      <pc:sldChg chg="addSp delSp modSp add del mod ord">
        <pc:chgData name="Lisa Rodriguez" userId="af7b5f4b-9fb7-4072-be68-13309fa428f3" providerId="ADAL" clId="{D951D5B3-B8A5-47CF-A4F7-F754A09AD0E2}" dt="2023-12-07T18:30:14.489" v="5759" actId="2696"/>
        <pc:sldMkLst>
          <pc:docMk/>
          <pc:sldMk cId="314569334" sldId="458"/>
        </pc:sldMkLst>
        <pc:spChg chg="mod">
          <ac:chgData name="Lisa Rodriguez" userId="af7b5f4b-9fb7-4072-be68-13309fa428f3" providerId="ADAL" clId="{D951D5B3-B8A5-47CF-A4F7-F754A09AD0E2}" dt="2023-12-06T20:56:07.153" v="5338" actId="1076"/>
          <ac:spMkLst>
            <pc:docMk/>
            <pc:sldMk cId="314569334" sldId="458"/>
            <ac:spMk id="2" creationId="{39C07A62-FF36-6669-E48C-2591BDF59D93}"/>
          </ac:spMkLst>
        </pc:spChg>
        <pc:spChg chg="mod">
          <ac:chgData name="Lisa Rodriguez" userId="af7b5f4b-9fb7-4072-be68-13309fa428f3" providerId="ADAL" clId="{D951D5B3-B8A5-47CF-A4F7-F754A09AD0E2}" dt="2023-12-06T21:10:55.679" v="5691" actId="1076"/>
          <ac:spMkLst>
            <pc:docMk/>
            <pc:sldMk cId="314569334" sldId="458"/>
            <ac:spMk id="8" creationId="{30B636BC-ED13-78E8-3E60-6692CA50B498}"/>
          </ac:spMkLst>
        </pc:spChg>
        <pc:picChg chg="add mod">
          <ac:chgData name="Lisa Rodriguez" userId="af7b5f4b-9fb7-4072-be68-13309fa428f3" providerId="ADAL" clId="{D951D5B3-B8A5-47CF-A4F7-F754A09AD0E2}" dt="2023-12-06T20:33:50.127" v="4861" actId="1076"/>
          <ac:picMkLst>
            <pc:docMk/>
            <pc:sldMk cId="314569334" sldId="458"/>
            <ac:picMk id="3" creationId="{3D0E787C-C0C0-BE61-9758-368E0009654E}"/>
          </ac:picMkLst>
        </pc:picChg>
        <pc:picChg chg="del">
          <ac:chgData name="Lisa Rodriguez" userId="af7b5f4b-9fb7-4072-be68-13309fa428f3" providerId="ADAL" clId="{D951D5B3-B8A5-47CF-A4F7-F754A09AD0E2}" dt="2023-12-06T20:33:44.357" v="4858" actId="478"/>
          <ac:picMkLst>
            <pc:docMk/>
            <pc:sldMk cId="314569334" sldId="458"/>
            <ac:picMk id="6" creationId="{4F2F2F07-7670-DAF8-3C1D-795C0C51AB89}"/>
          </ac:picMkLst>
        </pc:picChg>
      </pc:sldChg>
      <pc:sldChg chg="del">
        <pc:chgData name="Lisa Rodriguez" userId="af7b5f4b-9fb7-4072-be68-13309fa428f3" providerId="ADAL" clId="{D951D5B3-B8A5-47CF-A4F7-F754A09AD0E2}" dt="2023-11-28T20:40:31.708" v="44" actId="2696"/>
        <pc:sldMkLst>
          <pc:docMk/>
          <pc:sldMk cId="252234125" sldId="459"/>
        </pc:sldMkLst>
      </pc:sldChg>
      <pc:sldChg chg="addSp delSp modSp add mod ord modCm">
        <pc:chgData name="Lisa Rodriguez" userId="af7b5f4b-9fb7-4072-be68-13309fa428f3" providerId="ADAL" clId="{D951D5B3-B8A5-47CF-A4F7-F754A09AD0E2}" dt="2023-12-08T12:12:36.975" v="9019" actId="20577"/>
        <pc:sldMkLst>
          <pc:docMk/>
          <pc:sldMk cId="4284881359" sldId="459"/>
        </pc:sldMkLst>
        <pc:spChg chg="mod">
          <ac:chgData name="Lisa Rodriguez" userId="af7b5f4b-9fb7-4072-be68-13309fa428f3" providerId="ADAL" clId="{D951D5B3-B8A5-47CF-A4F7-F754A09AD0E2}" dt="2023-12-07T19:10:22.895" v="7835" actId="1076"/>
          <ac:spMkLst>
            <pc:docMk/>
            <pc:sldMk cId="4284881359" sldId="459"/>
            <ac:spMk id="2" creationId="{39C07A62-FF36-6669-E48C-2591BDF59D93}"/>
          </ac:spMkLst>
        </pc:spChg>
        <pc:spChg chg="mod">
          <ac:chgData name="Lisa Rodriguez" userId="af7b5f4b-9fb7-4072-be68-13309fa428f3" providerId="ADAL" clId="{D951D5B3-B8A5-47CF-A4F7-F754A09AD0E2}" dt="2023-12-08T12:12:36.975" v="9019" actId="20577"/>
          <ac:spMkLst>
            <pc:docMk/>
            <pc:sldMk cId="4284881359" sldId="459"/>
            <ac:spMk id="3" creationId="{58A4C704-0D48-37F0-CC7F-ECD66A17A13B}"/>
          </ac:spMkLst>
        </pc:spChg>
        <pc:graphicFrameChg chg="add del mod modGraphic">
          <ac:chgData name="Lisa Rodriguez" userId="af7b5f4b-9fb7-4072-be68-13309fa428f3" providerId="ADAL" clId="{D951D5B3-B8A5-47CF-A4F7-F754A09AD0E2}" dt="2023-12-07T18:35:00.591" v="6044" actId="478"/>
          <ac:graphicFrameMkLst>
            <pc:docMk/>
            <pc:sldMk cId="4284881359" sldId="459"/>
            <ac:graphicFrameMk id="5" creationId="{3B8DE225-82B1-E40B-F043-9433217259E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sa Rodriguez" userId="af7b5f4b-9fb7-4072-be68-13309fa428f3" providerId="ADAL" clId="{D951D5B3-B8A5-47CF-A4F7-F754A09AD0E2}" dt="2023-12-08T12:12:36.975" v="9019" actId="20577"/>
              <pc2:cmMkLst xmlns:pc2="http://schemas.microsoft.com/office/powerpoint/2019/9/main/command">
                <pc:docMk/>
                <pc:sldMk cId="4284881359" sldId="459"/>
                <pc2:cmMk id="{D3D7AA1A-FE39-4A4E-83C5-4D3C18F7505D}"/>
              </pc2:cmMkLst>
            </pc226:cmChg>
          </p:ext>
        </pc:extLst>
      </pc:sldChg>
      <pc:sldChg chg="modSp add del mod">
        <pc:chgData name="Lisa Rodriguez" userId="af7b5f4b-9fb7-4072-be68-13309fa428f3" providerId="ADAL" clId="{D951D5B3-B8A5-47CF-A4F7-F754A09AD0E2}" dt="2023-12-06T21:00:14.460" v="5423" actId="2696"/>
        <pc:sldMkLst>
          <pc:docMk/>
          <pc:sldMk cId="4051265389" sldId="460"/>
        </pc:sldMkLst>
        <pc:spChg chg="mod">
          <ac:chgData name="Lisa Rodriguez" userId="af7b5f4b-9fb7-4072-be68-13309fa428f3" providerId="ADAL" clId="{D951D5B3-B8A5-47CF-A4F7-F754A09AD0E2}" dt="2023-12-06T20:57:06.567" v="5366" actId="20577"/>
          <ac:spMkLst>
            <pc:docMk/>
            <pc:sldMk cId="4051265389" sldId="460"/>
            <ac:spMk id="2" creationId="{39C07A62-FF36-6669-E48C-2591BDF59D93}"/>
          </ac:spMkLst>
        </pc:spChg>
        <pc:spChg chg="mod">
          <ac:chgData name="Lisa Rodriguez" userId="af7b5f4b-9fb7-4072-be68-13309fa428f3" providerId="ADAL" clId="{D951D5B3-B8A5-47CF-A4F7-F754A09AD0E2}" dt="2023-12-06T20:57:10.284" v="5368" actId="27636"/>
          <ac:spMkLst>
            <pc:docMk/>
            <pc:sldMk cId="4051265389" sldId="460"/>
            <ac:spMk id="6" creationId="{1F1B8073-8735-A3D2-2DA7-56571A27E7DB}"/>
          </ac:spMkLst>
        </pc:spChg>
      </pc:sldChg>
      <pc:sldChg chg="modSp add del mod ord">
        <pc:chgData name="Lisa Rodriguez" userId="af7b5f4b-9fb7-4072-be68-13309fa428f3" providerId="ADAL" clId="{D951D5B3-B8A5-47CF-A4F7-F754A09AD0E2}" dt="2023-12-07T19:20:46.990" v="7914" actId="2696"/>
        <pc:sldMkLst>
          <pc:docMk/>
          <pc:sldMk cId="320492887" sldId="461"/>
        </pc:sldMkLst>
        <pc:spChg chg="mod">
          <ac:chgData name="Lisa Rodriguez" userId="af7b5f4b-9fb7-4072-be68-13309fa428f3" providerId="ADAL" clId="{D951D5B3-B8A5-47CF-A4F7-F754A09AD0E2}" dt="2023-12-06T21:05:26.496" v="5477" actId="20577"/>
          <ac:spMkLst>
            <pc:docMk/>
            <pc:sldMk cId="320492887" sldId="461"/>
            <ac:spMk id="6" creationId="{1F1B8073-8735-A3D2-2DA7-56571A27E7DB}"/>
          </ac:spMkLst>
        </pc:spChg>
      </pc:sldChg>
      <pc:sldChg chg="addSp delSp modSp add mod">
        <pc:chgData name="Lisa Rodriguez" userId="af7b5f4b-9fb7-4072-be68-13309fa428f3" providerId="ADAL" clId="{D951D5B3-B8A5-47CF-A4F7-F754A09AD0E2}" dt="2023-12-08T03:13:16.032" v="8986" actId="20577"/>
        <pc:sldMkLst>
          <pc:docMk/>
          <pc:sldMk cId="2055224622" sldId="462"/>
        </pc:sldMkLst>
        <pc:spChg chg="mod">
          <ac:chgData name="Lisa Rodriguez" userId="af7b5f4b-9fb7-4072-be68-13309fa428f3" providerId="ADAL" clId="{D951D5B3-B8A5-47CF-A4F7-F754A09AD0E2}" dt="2023-12-07T18:52:28.941" v="7493" actId="1076"/>
          <ac:spMkLst>
            <pc:docMk/>
            <pc:sldMk cId="2055224622" sldId="462"/>
            <ac:spMk id="2" creationId="{39C07A62-FF36-6669-E48C-2591BDF59D93}"/>
          </ac:spMkLst>
        </pc:spChg>
        <pc:spChg chg="del mod">
          <ac:chgData name="Lisa Rodriguez" userId="af7b5f4b-9fb7-4072-be68-13309fa428f3" providerId="ADAL" clId="{D951D5B3-B8A5-47CF-A4F7-F754A09AD0E2}" dt="2023-12-07T18:52:19.937" v="7492" actId="26606"/>
          <ac:spMkLst>
            <pc:docMk/>
            <pc:sldMk cId="2055224622" sldId="462"/>
            <ac:spMk id="3" creationId="{9C3608BA-5B3D-F40E-8929-0B9867E523C0}"/>
          </ac:spMkLst>
        </pc:spChg>
        <pc:spChg chg="mod">
          <ac:chgData name="Lisa Rodriguez" userId="af7b5f4b-9fb7-4072-be68-13309fa428f3" providerId="ADAL" clId="{D951D5B3-B8A5-47CF-A4F7-F754A09AD0E2}" dt="2023-12-07T18:52:19.937" v="7492" actId="26606"/>
          <ac:spMkLst>
            <pc:docMk/>
            <pc:sldMk cId="2055224622" sldId="462"/>
            <ac:spMk id="4" creationId="{008B69CC-13C0-F1EC-73EA-A78B7D62198C}"/>
          </ac:spMkLst>
        </pc:spChg>
        <pc:graphicFrameChg chg="add mod">
          <ac:chgData name="Lisa Rodriguez" userId="af7b5f4b-9fb7-4072-be68-13309fa428f3" providerId="ADAL" clId="{D951D5B3-B8A5-47CF-A4F7-F754A09AD0E2}" dt="2023-12-08T03:13:16.032" v="8986" actId="20577"/>
          <ac:graphicFrameMkLst>
            <pc:docMk/>
            <pc:sldMk cId="2055224622" sldId="462"/>
            <ac:graphicFrameMk id="6" creationId="{3E2503CF-6FC5-A0C5-879D-3DF6FBEA3ADA}"/>
          </ac:graphicFrameMkLst>
        </pc:graphicFrameChg>
      </pc:sldChg>
      <pc:sldChg chg="addSp modSp add mod modClrScheme chgLayout">
        <pc:chgData name="Lisa Rodriguez" userId="af7b5f4b-9fb7-4072-be68-13309fa428f3" providerId="ADAL" clId="{D951D5B3-B8A5-47CF-A4F7-F754A09AD0E2}" dt="2023-12-07T18:50:05.098" v="7168" actId="26606"/>
        <pc:sldMkLst>
          <pc:docMk/>
          <pc:sldMk cId="1120351247" sldId="463"/>
        </pc:sldMkLst>
        <pc:spChg chg="mod">
          <ac:chgData name="Lisa Rodriguez" userId="af7b5f4b-9fb7-4072-be68-13309fa428f3" providerId="ADAL" clId="{D951D5B3-B8A5-47CF-A4F7-F754A09AD0E2}" dt="2023-12-07T18:50:05.098" v="7168" actId="26606"/>
          <ac:spMkLst>
            <pc:docMk/>
            <pc:sldMk cId="1120351247" sldId="463"/>
            <ac:spMk id="2" creationId="{39C07A62-FF36-6669-E48C-2591BDF59D93}"/>
          </ac:spMkLst>
        </pc:spChg>
        <pc:spChg chg="mod ord">
          <ac:chgData name="Lisa Rodriguez" userId="af7b5f4b-9fb7-4072-be68-13309fa428f3" providerId="ADAL" clId="{D951D5B3-B8A5-47CF-A4F7-F754A09AD0E2}" dt="2023-12-07T18:50:05.098" v="7168" actId="26606"/>
          <ac:spMkLst>
            <pc:docMk/>
            <pc:sldMk cId="1120351247" sldId="463"/>
            <ac:spMk id="3" creationId="{9C3608BA-5B3D-F40E-8929-0B9867E523C0}"/>
          </ac:spMkLst>
        </pc:spChg>
        <pc:spChg chg="mod ord">
          <ac:chgData name="Lisa Rodriguez" userId="af7b5f4b-9fb7-4072-be68-13309fa428f3" providerId="ADAL" clId="{D951D5B3-B8A5-47CF-A4F7-F754A09AD0E2}" dt="2023-12-07T18:50:05.098" v="7168" actId="26606"/>
          <ac:spMkLst>
            <pc:docMk/>
            <pc:sldMk cId="1120351247" sldId="463"/>
            <ac:spMk id="4" creationId="{008B69CC-13C0-F1EC-73EA-A78B7D62198C}"/>
          </ac:spMkLst>
        </pc:spChg>
        <pc:picChg chg="add mod">
          <ac:chgData name="Lisa Rodriguez" userId="af7b5f4b-9fb7-4072-be68-13309fa428f3" providerId="ADAL" clId="{D951D5B3-B8A5-47CF-A4F7-F754A09AD0E2}" dt="2023-12-07T18:50:05.098" v="7168" actId="26606"/>
          <ac:picMkLst>
            <pc:docMk/>
            <pc:sldMk cId="1120351247" sldId="463"/>
            <ac:picMk id="6" creationId="{5FA9D55C-9DC0-8B15-1E3E-3745DA07C7EE}"/>
          </ac:picMkLst>
        </pc:picChg>
      </pc:sldChg>
    </pc:docChg>
  </pc:docChgLst>
  <pc:docChgLst>
    <pc:chgData name="John Hodges" userId="S::jhodges@garnernc.gov::a0eee6bb-b3de-4f78-a25d-a5bef4b1e63b" providerId="AD" clId="Web-{0DBB5944-B15B-111C-9641-B76938EA6AEB}"/>
    <pc:docChg chg="">
      <pc:chgData name="John Hodges" userId="S::jhodges@garnernc.gov::a0eee6bb-b3de-4f78-a25d-a5bef4b1e63b" providerId="AD" clId="Web-{0DBB5944-B15B-111C-9641-B76938EA6AEB}" dt="2023-12-06T21:21:21.898" v="0"/>
      <pc:docMkLst>
        <pc:docMk/>
      </pc:docMkLst>
      <pc:sldChg chg="modCm">
        <pc:chgData name="John Hodges" userId="S::jhodges@garnernc.gov::a0eee6bb-b3de-4f78-a25d-a5bef4b1e63b" providerId="AD" clId="Web-{0DBB5944-B15B-111C-9641-B76938EA6AEB}" dt="2023-12-06T21:21:21.898" v="0"/>
        <pc:sldMkLst>
          <pc:docMk/>
          <pc:sldMk cId="1780968868" sldId="4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hn Hodges" userId="S::jhodges@garnernc.gov::a0eee6bb-b3de-4f78-a25d-a5bef4b1e63b" providerId="AD" clId="Web-{0DBB5944-B15B-111C-9641-B76938EA6AEB}" dt="2023-12-06T21:21:21.898" v="0"/>
              <pc2:cmMkLst xmlns:pc2="http://schemas.microsoft.com/office/powerpoint/2019/9/main/command">
                <pc:docMk/>
                <pc:sldMk cId="1780968868" sldId="428"/>
                <pc2:cmMk id="{DD226DC8-D0E9-4993-9A83-F44349CB4EA1}"/>
              </pc2:cmMkLst>
              <pc226:cmRplyChg chg="add">
                <pc226:chgData name="John Hodges" userId="S::jhodges@garnernc.gov::a0eee6bb-b3de-4f78-a25d-a5bef4b1e63b" providerId="AD" clId="Web-{0DBB5944-B15B-111C-9641-B76938EA6AEB}" dt="2023-12-06T21:21:21.898" v="0"/>
                <pc2:cmRplyMkLst xmlns:pc2="http://schemas.microsoft.com/office/powerpoint/2019/9/main/command">
                  <pc:docMk/>
                  <pc:sldMk cId="1780968868" sldId="428"/>
                  <pc2:cmMk id="{DD226DC8-D0E9-4993-9A83-F44349CB4EA1}"/>
                  <pc2:cmRplyMk id="{D7463CD8-7B2F-46C5-9E71-75478B4E1AC9}"/>
                </pc2:cmRplyMkLst>
              </pc226:cmRplyChg>
            </pc226:cmChg>
          </p:ext>
        </pc:extLst>
      </pc:sldChg>
    </pc:docChg>
  </pc:docChgLst>
  <pc:docChgLst>
    <pc:chgData name="Jodi Miller" userId="S::jmiller@garnernc.gov::a8ae6951-5030-41c7-becc-25995b46fd91" providerId="AD" clId="Web-{6D209FEE-C28A-A603-7BDF-3F6BA541EF8E}"/>
    <pc:docChg chg="modSld">
      <pc:chgData name="Jodi Miller" userId="S::jmiller@garnernc.gov::a8ae6951-5030-41c7-becc-25995b46fd91" providerId="AD" clId="Web-{6D209FEE-C28A-A603-7BDF-3F6BA541EF8E}" dt="2023-12-11T19:27:15.901" v="2" actId="20577"/>
      <pc:docMkLst>
        <pc:docMk/>
      </pc:docMkLst>
      <pc:sldChg chg="modSp">
        <pc:chgData name="Jodi Miller" userId="S::jmiller@garnernc.gov::a8ae6951-5030-41c7-becc-25995b46fd91" providerId="AD" clId="Web-{6D209FEE-C28A-A603-7BDF-3F6BA541EF8E}" dt="2023-12-11T19:27:15.901" v="2" actId="20577"/>
        <pc:sldMkLst>
          <pc:docMk/>
          <pc:sldMk cId="3404505153" sldId="453"/>
        </pc:sldMkLst>
        <pc:spChg chg="mod">
          <ac:chgData name="Jodi Miller" userId="S::jmiller@garnernc.gov::a8ae6951-5030-41c7-becc-25995b46fd91" providerId="AD" clId="Web-{6D209FEE-C28A-A603-7BDF-3F6BA541EF8E}" dt="2023-12-11T19:27:15.901" v="2" actId="20577"/>
          <ac:spMkLst>
            <pc:docMk/>
            <pc:sldMk cId="3404505153" sldId="453"/>
            <ac:spMk id="6" creationId="{1F1B8073-8735-A3D2-2DA7-56571A27E7DB}"/>
          </ac:spMkLst>
        </pc:spChg>
      </pc:sldChg>
    </pc:docChg>
  </pc:docChgLst>
  <pc:docChgLst>
    <pc:chgData name="Sara Warren" userId="1d899c61-019b-479f-affa-c87bca71f924" providerId="ADAL" clId="{A0BDAC4B-02CD-4BCE-971F-B4FF67160F4B}"/>
    <pc:docChg chg="modSld">
      <pc:chgData name="Sara Warren" userId="1d899c61-019b-479f-affa-c87bca71f924" providerId="ADAL" clId="{A0BDAC4B-02CD-4BCE-971F-B4FF67160F4B}" dt="2023-12-06T22:32:22.568" v="11"/>
      <pc:docMkLst>
        <pc:docMk/>
      </pc:docMkLst>
      <pc:sldChg chg="modCm">
        <pc:chgData name="Sara Warren" userId="1d899c61-019b-479f-affa-c87bca71f924" providerId="ADAL" clId="{A0BDAC4B-02CD-4BCE-971F-B4FF67160F4B}" dt="2023-12-06T22:26:13.329" v="6"/>
        <pc:sldMkLst>
          <pc:docMk/>
          <pc:sldMk cId="3428330748" sldId="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Warren" userId="1d899c61-019b-479f-affa-c87bca71f924" providerId="ADAL" clId="{A0BDAC4B-02CD-4BCE-971F-B4FF67160F4B}" dt="2023-12-06T22:26:13.329" v="6"/>
              <pc2:cmMkLst xmlns:pc2="http://schemas.microsoft.com/office/powerpoint/2019/9/main/command">
                <pc:docMk/>
                <pc:sldMk cId="3428330748" sldId="429"/>
                <pc2:cmMk id="{D6ABC902-8499-42E2-A387-AF5EEC49943F}"/>
              </pc2:cmMkLst>
              <pc226:cmRplyChg chg="add">
                <pc226:chgData name="Sara Warren" userId="1d899c61-019b-479f-affa-c87bca71f924" providerId="ADAL" clId="{A0BDAC4B-02CD-4BCE-971F-B4FF67160F4B}" dt="2023-12-06T00:50:52.978" v="0"/>
                <pc2:cmRplyMkLst xmlns:pc2="http://schemas.microsoft.com/office/powerpoint/2019/9/main/command">
                  <pc:docMk/>
                  <pc:sldMk cId="3428330748" sldId="429"/>
                  <pc2:cmMk id="{D6ABC902-8499-42E2-A387-AF5EEC49943F}"/>
                  <pc2:cmRplyMk id="{741522F7-ED2E-4342-94CF-FFB6EAEFAB95}"/>
                </pc2:cmRplyMkLst>
              </pc226:cmRplyChg>
              <pc226:cmRplyChg chg="add">
                <pc226:chgData name="Sara Warren" userId="1d899c61-019b-479f-affa-c87bca71f924" providerId="ADAL" clId="{A0BDAC4B-02CD-4BCE-971F-B4FF67160F4B}" dt="2023-12-06T22:26:13.329" v="6"/>
                <pc2:cmRplyMkLst xmlns:pc2="http://schemas.microsoft.com/office/powerpoint/2019/9/main/command">
                  <pc:docMk/>
                  <pc:sldMk cId="3428330748" sldId="429"/>
                  <pc2:cmMk id="{D6ABC902-8499-42E2-A387-AF5EEC49943F}"/>
                  <pc2:cmRplyMk id="{CF9583F7-E126-4D24-A5B6-1FE365976A2D}"/>
                </pc2:cmRplyMkLst>
              </pc226:cmRplyChg>
            </pc226:cmChg>
          </p:ext>
        </pc:extLst>
      </pc:sldChg>
      <pc:sldChg chg="addCm">
        <pc:chgData name="Sara Warren" userId="1d899c61-019b-479f-affa-c87bca71f924" providerId="ADAL" clId="{A0BDAC4B-02CD-4BCE-971F-B4FF67160F4B}" dt="2023-12-06T00:52:49.844" v="1"/>
        <pc:sldMkLst>
          <pc:docMk/>
          <pc:sldMk cId="2783801037" sldId="4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Warren" userId="1d899c61-019b-479f-affa-c87bca71f924" providerId="ADAL" clId="{A0BDAC4B-02CD-4BCE-971F-B4FF67160F4B}" dt="2023-12-06T00:52:49.844" v="1"/>
              <pc2:cmMkLst xmlns:pc2="http://schemas.microsoft.com/office/powerpoint/2019/9/main/command">
                <pc:docMk/>
                <pc:sldMk cId="2783801037" sldId="450"/>
                <pc2:cmMk id="{C15AE03F-17F5-4048-BD32-F0469CA74095}"/>
              </pc2:cmMkLst>
            </pc226:cmChg>
          </p:ext>
        </pc:extLst>
      </pc:sldChg>
      <pc:sldChg chg="addCm">
        <pc:chgData name="Sara Warren" userId="1d899c61-019b-479f-affa-c87bca71f924" providerId="ADAL" clId="{A0BDAC4B-02CD-4BCE-971F-B4FF67160F4B}" dt="2023-12-06T22:25:16.494" v="4"/>
        <pc:sldMkLst>
          <pc:docMk/>
          <pc:sldMk cId="1752333798" sldId="4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Warren" userId="1d899c61-019b-479f-affa-c87bca71f924" providerId="ADAL" clId="{A0BDAC4B-02CD-4BCE-971F-B4FF67160F4B}" dt="2023-12-06T22:25:16.494" v="4"/>
              <pc2:cmMkLst xmlns:pc2="http://schemas.microsoft.com/office/powerpoint/2019/9/main/command">
                <pc:docMk/>
                <pc:sldMk cId="1752333798" sldId="452"/>
                <pc2:cmMk id="{D6C75A19-17B3-4366-9936-2BEDBDFA07D8}"/>
              </pc2:cmMkLst>
            </pc226:cmChg>
          </p:ext>
        </pc:extLst>
      </pc:sldChg>
      <pc:sldChg chg="addCm">
        <pc:chgData name="Sara Warren" userId="1d899c61-019b-479f-affa-c87bca71f924" providerId="ADAL" clId="{A0BDAC4B-02CD-4BCE-971F-B4FF67160F4B}" dt="2023-12-06T22:24:54.798" v="3"/>
        <pc:sldMkLst>
          <pc:docMk/>
          <pc:sldMk cId="2451793650" sldId="4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Warren" userId="1d899c61-019b-479f-affa-c87bca71f924" providerId="ADAL" clId="{A0BDAC4B-02CD-4BCE-971F-B4FF67160F4B}" dt="2023-12-06T22:24:54.798" v="3"/>
              <pc2:cmMkLst xmlns:pc2="http://schemas.microsoft.com/office/powerpoint/2019/9/main/command">
                <pc:docMk/>
                <pc:sldMk cId="2451793650" sldId="456"/>
                <pc2:cmMk id="{49F8F231-103F-440F-A6F0-93A9B4F3668A}"/>
              </pc2:cmMkLst>
            </pc226:cmChg>
          </p:ext>
        </pc:extLst>
      </pc:sldChg>
      <pc:sldChg chg="addCm">
        <pc:chgData name="Sara Warren" userId="1d899c61-019b-479f-affa-c87bca71f924" providerId="ADAL" clId="{A0BDAC4B-02CD-4BCE-971F-B4FF67160F4B}" dt="2023-12-06T22:25:49.093" v="5"/>
        <pc:sldMkLst>
          <pc:docMk/>
          <pc:sldMk cId="3660651780" sldId="4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Warren" userId="1d899c61-019b-479f-affa-c87bca71f924" providerId="ADAL" clId="{A0BDAC4B-02CD-4BCE-971F-B4FF67160F4B}" dt="2023-12-06T22:25:49.093" v="5"/>
              <pc2:cmMkLst xmlns:pc2="http://schemas.microsoft.com/office/powerpoint/2019/9/main/command">
                <pc:docMk/>
                <pc:sldMk cId="3660651780" sldId="457"/>
                <pc2:cmMk id="{08DEF2BE-7273-4C62-BA25-40C46B0742F6}"/>
              </pc2:cmMkLst>
            </pc226:cmChg>
          </p:ext>
        </pc:extLst>
      </pc:sldChg>
      <pc:sldChg chg="addCm">
        <pc:chgData name="Sara Warren" userId="1d899c61-019b-479f-affa-c87bca71f924" providerId="ADAL" clId="{A0BDAC4B-02CD-4BCE-971F-B4FF67160F4B}" dt="2023-12-06T22:26:46.817" v="7"/>
        <pc:sldMkLst>
          <pc:docMk/>
          <pc:sldMk cId="314569334" sldId="4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Warren" userId="1d899c61-019b-479f-affa-c87bca71f924" providerId="ADAL" clId="{A0BDAC4B-02CD-4BCE-971F-B4FF67160F4B}" dt="2023-12-06T22:26:46.817" v="7"/>
              <pc2:cmMkLst xmlns:pc2="http://schemas.microsoft.com/office/powerpoint/2019/9/main/command">
                <pc:docMk/>
                <pc:sldMk cId="314569334" sldId="458"/>
                <pc2:cmMk id="{4CDDAD08-1361-49E6-B25B-646409182784}"/>
              </pc2:cmMkLst>
            </pc226:cmChg>
          </p:ext>
        </pc:extLst>
      </pc:sldChg>
      <pc:sldChg chg="modSp mod addCm">
        <pc:chgData name="Sara Warren" userId="1d899c61-019b-479f-affa-c87bca71f924" providerId="ADAL" clId="{A0BDAC4B-02CD-4BCE-971F-B4FF67160F4B}" dt="2023-12-06T22:32:22.568" v="11"/>
        <pc:sldMkLst>
          <pc:docMk/>
          <pc:sldMk cId="4284881359" sldId="459"/>
        </pc:sldMkLst>
        <pc:spChg chg="mod">
          <ac:chgData name="Sara Warren" userId="1d899c61-019b-479f-affa-c87bca71f924" providerId="ADAL" clId="{A0BDAC4B-02CD-4BCE-971F-B4FF67160F4B}" dt="2023-12-06T22:27:46.867" v="9" actId="1076"/>
          <ac:spMkLst>
            <pc:docMk/>
            <pc:sldMk cId="4284881359" sldId="459"/>
            <ac:spMk id="3" creationId="{58A4C704-0D48-37F0-CC7F-ECD66A17A1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Warren" userId="1d899c61-019b-479f-affa-c87bca71f924" providerId="ADAL" clId="{A0BDAC4B-02CD-4BCE-971F-B4FF67160F4B}" dt="2023-12-06T22:27:44.675" v="8"/>
              <pc2:cmMkLst xmlns:pc2="http://schemas.microsoft.com/office/powerpoint/2019/9/main/command">
                <pc:docMk/>
                <pc:sldMk cId="4284881359" sldId="459"/>
                <pc2:cmMk id="{D3D7AA1A-FE39-4A4E-83C5-4D3C18F7505D}"/>
              </pc2:cmMkLst>
            </pc226:cmChg>
            <pc226:cmChg xmlns:pc226="http://schemas.microsoft.com/office/powerpoint/2022/06/main/command" chg="add">
              <pc226:chgData name="Sara Warren" userId="1d899c61-019b-479f-affa-c87bca71f924" providerId="ADAL" clId="{A0BDAC4B-02CD-4BCE-971F-B4FF67160F4B}" dt="2023-12-06T22:32:22.568" v="11"/>
              <pc2:cmMkLst xmlns:pc2="http://schemas.microsoft.com/office/powerpoint/2019/9/main/command">
                <pc:docMk/>
                <pc:sldMk cId="4284881359" sldId="459"/>
                <pc2:cmMk id="{ADB4F394-561B-425C-8C87-056AADF26EA5}"/>
              </pc2:cmMkLst>
            </pc226:cmChg>
            <pc226:cmChg xmlns:pc226="http://schemas.microsoft.com/office/powerpoint/2022/06/main/command" chg="add">
              <pc226:chgData name="Sara Warren" userId="1d899c61-019b-479f-affa-c87bca71f924" providerId="ADAL" clId="{A0BDAC4B-02CD-4BCE-971F-B4FF67160F4B}" dt="2023-12-06T22:28:47.857" v="10"/>
              <pc2:cmMkLst xmlns:pc2="http://schemas.microsoft.com/office/powerpoint/2019/9/main/command">
                <pc:docMk/>
                <pc:sldMk cId="4284881359" sldId="459"/>
                <pc2:cmMk id="{AB2688F2-AA60-48F6-9D4E-3343CD727F22}"/>
              </pc2:cmMkLst>
            </pc226:cmChg>
          </p:ext>
        </pc:extLst>
      </pc:sldChg>
    </pc:docChg>
  </pc:docChgLst>
  <pc:docChgLst>
    <pc:chgData name="Jodi Miller" userId="S::jmiller@garnernc.gov::a8ae6951-5030-41c7-becc-25995b46fd91" providerId="AD" clId="Web-{8B23886E-85E9-D562-5919-46B2F9AAA0A8}"/>
    <pc:docChg chg="mod modSld">
      <pc:chgData name="Jodi Miller" userId="S::jmiller@garnernc.gov::a8ae6951-5030-41c7-becc-25995b46fd91" providerId="AD" clId="Web-{8B23886E-85E9-D562-5919-46B2F9AAA0A8}" dt="2023-12-06T18:03:27.909" v="12"/>
      <pc:docMkLst>
        <pc:docMk/>
      </pc:docMkLst>
      <pc:sldChg chg="modSp">
        <pc:chgData name="Jodi Miller" userId="S::jmiller@garnernc.gov::a8ae6951-5030-41c7-becc-25995b46fd91" providerId="AD" clId="Web-{8B23886E-85E9-D562-5919-46B2F9AAA0A8}" dt="2023-12-06T18:01:06.251" v="11" actId="20577"/>
        <pc:sldMkLst>
          <pc:docMk/>
          <pc:sldMk cId="1780968868" sldId="428"/>
        </pc:sldMkLst>
        <pc:spChg chg="mod">
          <ac:chgData name="Jodi Miller" userId="S::jmiller@garnernc.gov::a8ae6951-5030-41c7-becc-25995b46fd91" providerId="AD" clId="Web-{8B23886E-85E9-D562-5919-46B2F9AAA0A8}" dt="2023-12-06T18:01:06.251" v="11" actId="20577"/>
          <ac:spMkLst>
            <pc:docMk/>
            <pc:sldMk cId="1780968868" sldId="428"/>
            <ac:spMk id="3" creationId="{4BFD2AB6-74EC-4950-7481-558778265E86}"/>
          </ac:spMkLst>
        </pc:spChg>
      </pc:sldChg>
      <pc:sldChg chg="modCm">
        <pc:chgData name="Jodi Miller" userId="S::jmiller@garnernc.gov::a8ae6951-5030-41c7-becc-25995b46fd91" providerId="AD" clId="Web-{8B23886E-85E9-D562-5919-46B2F9AAA0A8}" dt="2023-12-06T18:03:27.909" v="12"/>
        <pc:sldMkLst>
          <pc:docMk/>
          <pc:sldMk cId="3428330748" sldId="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di Miller" userId="S::jmiller@garnernc.gov::a8ae6951-5030-41c7-becc-25995b46fd91" providerId="AD" clId="Web-{8B23886E-85E9-D562-5919-46B2F9AAA0A8}" dt="2023-12-06T18:03:27.909" v="12"/>
              <pc2:cmMkLst xmlns:pc2="http://schemas.microsoft.com/office/powerpoint/2019/9/main/command">
                <pc:docMk/>
                <pc:sldMk cId="3428330748" sldId="429"/>
                <pc2:cmMk id="{D6ABC902-8499-42E2-A387-AF5EEC49943F}"/>
              </pc2:cmMkLst>
              <pc226:cmRplyChg chg="add">
                <pc226:chgData name="Jodi Miller" userId="S::jmiller@garnernc.gov::a8ae6951-5030-41c7-becc-25995b46fd91" providerId="AD" clId="Web-{8B23886E-85E9-D562-5919-46B2F9AAA0A8}" dt="2023-12-06T18:00:00.812" v="1"/>
                <pc2:cmRplyMkLst xmlns:pc2="http://schemas.microsoft.com/office/powerpoint/2019/9/main/command">
                  <pc:docMk/>
                  <pc:sldMk cId="3428330748" sldId="429"/>
                  <pc2:cmMk id="{D6ABC902-8499-42E2-A387-AF5EEC49943F}"/>
                  <pc2:cmRplyMk id="{5BEC2117-DA49-4987-80B9-28F86CFC2031}"/>
                </pc2:cmRplyMkLst>
              </pc226:cmRplyChg>
              <pc226:cmRplyChg chg="add">
                <pc226:chgData name="Jodi Miller" userId="S::jmiller@garnernc.gov::a8ae6951-5030-41c7-becc-25995b46fd91" providerId="AD" clId="Web-{8B23886E-85E9-D562-5919-46B2F9AAA0A8}" dt="2023-12-06T18:03:27.909" v="12"/>
                <pc2:cmRplyMkLst xmlns:pc2="http://schemas.microsoft.com/office/powerpoint/2019/9/main/command">
                  <pc:docMk/>
                  <pc:sldMk cId="3428330748" sldId="429"/>
                  <pc2:cmMk id="{D6ABC902-8499-42E2-A387-AF5EEC49943F}"/>
                  <pc2:cmRplyMk id="{2B364DB1-347F-494E-81F2-0C2298F74399}"/>
                </pc2:cmRplyMkLst>
              </pc226:cmRplyChg>
            </pc226:cmChg>
          </p:ext>
        </pc:extLst>
      </pc:sldChg>
      <pc:sldChg chg="modCm">
        <pc:chgData name="Jodi Miller" userId="S::jmiller@garnernc.gov::a8ae6951-5030-41c7-becc-25995b46fd91" providerId="AD" clId="Web-{8B23886E-85E9-D562-5919-46B2F9AAA0A8}" dt="2023-12-06T18:00:19.719" v="2"/>
        <pc:sldMkLst>
          <pc:docMk/>
          <pc:sldMk cId="2783801037" sldId="4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di Miller" userId="S::jmiller@garnernc.gov::a8ae6951-5030-41c7-becc-25995b46fd91" providerId="AD" clId="Web-{8B23886E-85E9-D562-5919-46B2F9AAA0A8}" dt="2023-12-06T18:00:19.719" v="2"/>
              <pc2:cmMkLst xmlns:pc2="http://schemas.microsoft.com/office/powerpoint/2019/9/main/command">
                <pc:docMk/>
                <pc:sldMk cId="2783801037" sldId="450"/>
                <pc2:cmMk id="{C15AE03F-17F5-4048-BD32-F0469CA74095}"/>
              </pc2:cmMkLst>
              <pc226:cmRplyChg chg="add">
                <pc226:chgData name="Jodi Miller" userId="S::jmiller@garnernc.gov::a8ae6951-5030-41c7-becc-25995b46fd91" providerId="AD" clId="Web-{8B23886E-85E9-D562-5919-46B2F9AAA0A8}" dt="2023-12-06T18:00:19.719" v="2"/>
                <pc2:cmRplyMkLst xmlns:pc2="http://schemas.microsoft.com/office/powerpoint/2019/9/main/command">
                  <pc:docMk/>
                  <pc:sldMk cId="2783801037" sldId="450"/>
                  <pc2:cmMk id="{C15AE03F-17F5-4048-BD32-F0469CA74095}"/>
                  <pc2:cmRplyMk id="{6F61C958-DCFF-48FA-BCEB-6DABCB315970}"/>
                </pc2:cmRplyMkLst>
              </pc226:cmRplyChg>
            </pc226:cmChg>
          </p:ext>
        </pc:extLst>
      </pc:sldChg>
    </pc:docChg>
  </pc:docChgLst>
  <pc:docChgLst>
    <pc:chgData name="John Hodges" userId="S::jhodges@garnernc.gov::a0eee6bb-b3de-4f78-a25d-a5bef4b1e63b" providerId="AD" clId="Web-{D0DB564A-F8DC-484F-BDDA-F0E84154F92B}"/>
    <pc:docChg chg="mod">
      <pc:chgData name="John Hodges" userId="S::jhodges@garnernc.gov::a0eee6bb-b3de-4f78-a25d-a5bef4b1e63b" providerId="AD" clId="Web-{D0DB564A-F8DC-484F-BDDA-F0E84154F92B}" dt="2023-12-06T18:28:52.389" v="2"/>
      <pc:docMkLst>
        <pc:docMk/>
      </pc:docMkLst>
      <pc:sldChg chg="addCm">
        <pc:chgData name="John Hodges" userId="S::jhodges@garnernc.gov::a0eee6bb-b3de-4f78-a25d-a5bef4b1e63b" providerId="AD" clId="Web-{D0DB564A-F8DC-484F-BDDA-F0E84154F92B}" dt="2023-12-06T18:28:52.389" v="2"/>
        <pc:sldMkLst>
          <pc:docMk/>
          <pc:sldMk cId="1780968868" sldId="4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hn Hodges" userId="S::jhodges@garnernc.gov::a0eee6bb-b3de-4f78-a25d-a5bef4b1e63b" providerId="AD" clId="Web-{D0DB564A-F8DC-484F-BDDA-F0E84154F92B}" dt="2023-12-06T18:28:52.389" v="2"/>
              <pc2:cmMkLst xmlns:pc2="http://schemas.microsoft.com/office/powerpoint/2019/9/main/command">
                <pc:docMk/>
                <pc:sldMk cId="1780968868" sldId="428"/>
                <pc2:cmMk id="{DD226DC8-D0E9-4993-9A83-F44349CB4EA1}"/>
              </pc2:cmMkLst>
            </pc226:cmChg>
          </p:ext>
        </pc:extLst>
      </pc:sldChg>
      <pc:sldChg chg="modCm">
        <pc:chgData name="John Hodges" userId="S::jhodges@garnernc.gov::a0eee6bb-b3de-4f78-a25d-a5bef4b1e63b" providerId="AD" clId="Web-{D0DB564A-F8DC-484F-BDDA-F0E84154F92B}" dt="2023-12-06T18:27:38.028" v="1"/>
        <pc:sldMkLst>
          <pc:docMk/>
          <pc:sldMk cId="2783801037" sldId="4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hn Hodges" userId="S::jhodges@garnernc.gov::a0eee6bb-b3de-4f78-a25d-a5bef4b1e63b" providerId="AD" clId="Web-{D0DB564A-F8DC-484F-BDDA-F0E84154F92B}" dt="2023-12-06T18:27:38.028" v="1"/>
              <pc2:cmMkLst xmlns:pc2="http://schemas.microsoft.com/office/powerpoint/2019/9/main/command">
                <pc:docMk/>
                <pc:sldMk cId="2783801037" sldId="450"/>
                <pc2:cmMk id="{C15AE03F-17F5-4048-BD32-F0469CA74095}"/>
              </pc2:cmMkLst>
              <pc226:cmRplyChg chg="add">
                <pc226:chgData name="John Hodges" userId="S::jhodges@garnernc.gov::a0eee6bb-b3de-4f78-a25d-a5bef4b1e63b" providerId="AD" clId="Web-{D0DB564A-F8DC-484F-BDDA-F0E84154F92B}" dt="2023-12-06T18:27:38.028" v="1"/>
                <pc2:cmRplyMkLst xmlns:pc2="http://schemas.microsoft.com/office/powerpoint/2019/9/main/command">
                  <pc:docMk/>
                  <pc:sldMk cId="2783801037" sldId="450"/>
                  <pc2:cmMk id="{C15AE03F-17F5-4048-BD32-F0469CA74095}"/>
                  <pc2:cmRplyMk id="{633A7A77-D31D-4347-9464-B553B1D4A5FB}"/>
                </pc2:cmRplyMkLst>
              </pc226:cmRplyChg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56E1-EB25-4C64-9099-EAF4BD5BFB6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C3357-1EE9-430B-870D-9595405D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B72B88-EA94-2E6C-93CE-4B236CC51DB3}"/>
              </a:ext>
            </a:extLst>
          </p:cNvPr>
          <p:cNvSpPr/>
          <p:nvPr userDrawn="1"/>
        </p:nvSpPr>
        <p:spPr>
          <a:xfrm>
            <a:off x="0" y="0"/>
            <a:ext cx="3619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D4536-83CD-4F58-9CD4-ACFCC4A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425" y="1508123"/>
            <a:ext cx="7150608" cy="2010755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B15E-5E2C-BA5C-1535-95380749A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C687DC1-0BD5-E976-4537-10AE8DE1E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443" y="391586"/>
            <a:ext cx="6279727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D8A80-B96B-9D56-DFE1-E9B2344B930A}"/>
              </a:ext>
            </a:extLst>
          </p:cNvPr>
          <p:cNvSpPr txBox="1"/>
          <p:nvPr userDrawn="1"/>
        </p:nvSpPr>
        <p:spPr>
          <a:xfrm>
            <a:off x="4178426" y="5349875"/>
            <a:ext cx="7175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>
                <a:solidFill>
                  <a:schemeClr val="accent1"/>
                </a:solidFill>
                <a:latin typeface="+mj-lt"/>
              </a:rPr>
              <a:t>GARNER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BB5D2-DD4F-9A6C-D0C6-676E55B2327E}"/>
              </a:ext>
            </a:extLst>
          </p:cNvPr>
          <p:cNvSpPr txBox="1"/>
          <p:nvPr userDrawn="1"/>
        </p:nvSpPr>
        <p:spPr>
          <a:xfrm>
            <a:off x="4178425" y="5996632"/>
            <a:ext cx="717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baseline="0">
                <a:solidFill>
                  <a:schemeClr val="tx1"/>
                </a:solidFill>
                <a:latin typeface="+mj-lt"/>
              </a:rPr>
              <a:t>BUDGET OFFICE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DFC556-EA2D-9326-4D8C-8351BC57F5A1}"/>
              </a:ext>
            </a:extLst>
          </p:cNvPr>
          <p:cNvCxnSpPr>
            <a:cxnSpLocks/>
          </p:cNvCxnSpPr>
          <p:nvPr userDrawn="1"/>
        </p:nvCxnSpPr>
        <p:spPr>
          <a:xfrm>
            <a:off x="4178425" y="5349875"/>
            <a:ext cx="3012950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6D7CF110-E235-5678-6D69-DC29BF290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52" y="3602038"/>
            <a:ext cx="716584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29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 Title and 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280160"/>
            <a:ext cx="7132320" cy="4968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4F5917F0-BFDF-2EE9-E18E-DA314C3593FD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137235" y="1279525"/>
            <a:ext cx="3200689" cy="4968875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67925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6C126E-30F5-E64B-219C-9C88A9E2D7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48944" y="1280160"/>
            <a:ext cx="4189615" cy="5154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B4AE0F-1A51-BEC9-8747-8A59553B5D2C}"/>
              </a:ext>
            </a:extLst>
          </p:cNvPr>
          <p:cNvSpPr/>
          <p:nvPr userDrawn="1"/>
        </p:nvSpPr>
        <p:spPr>
          <a:xfrm>
            <a:off x="1272496" y="1280160"/>
            <a:ext cx="5154496" cy="515449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 descr="Person planking">
            <a:extLst>
              <a:ext uri="{FF2B5EF4-FFF2-40B4-BE49-F238E27FC236}">
                <a16:creationId xmlns:a16="http://schemas.microsoft.com/office/drawing/2014/main" id="{C7580E68-6916-039D-29F9-9E5D04DA71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960" y="2154842"/>
            <a:ext cx="6053568" cy="3405132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776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386" y="1280160"/>
            <a:ext cx="6400800" cy="4968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173FCD-6A4C-8223-9FFE-3AE3AE86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29984" y="1280159"/>
            <a:ext cx="4782147" cy="4782147"/>
          </a:xfrm>
          <a:prstGeom prst="ellipse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796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80160"/>
            <a:ext cx="5612593" cy="4968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FC205-C8F6-C87C-CA65-08EBBB13AFE1}"/>
              </a:ext>
            </a:extLst>
          </p:cNvPr>
          <p:cNvSpPr/>
          <p:nvPr userDrawn="1"/>
        </p:nvSpPr>
        <p:spPr>
          <a:xfrm>
            <a:off x="9317227" y="1848692"/>
            <a:ext cx="2874773" cy="37623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B298FF-6115-F85D-FD44-F069B2A99CE9}"/>
              </a:ext>
            </a:extLst>
          </p:cNvPr>
          <p:cNvSpPr/>
          <p:nvPr userDrawn="1"/>
        </p:nvSpPr>
        <p:spPr>
          <a:xfrm>
            <a:off x="6755002" y="1400782"/>
            <a:ext cx="4667250" cy="466725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7E3F6-9496-39C9-DC2B-13CD819656CF}"/>
              </a:ext>
            </a:extLst>
          </p:cNvPr>
          <p:cNvCxnSpPr>
            <a:cxnSpLocks/>
          </p:cNvCxnSpPr>
          <p:nvPr userDrawn="1"/>
        </p:nvCxnSpPr>
        <p:spPr>
          <a:xfrm>
            <a:off x="10079227" y="5235427"/>
            <a:ext cx="2202311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173FCD-6A4C-8223-9FFE-3AE3AE86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5396" y="1711176"/>
            <a:ext cx="4037406" cy="4037406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872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6"/>
            <a:ext cx="5612592" cy="109728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3040"/>
            <a:ext cx="5612593" cy="4775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FC205-C8F6-C87C-CA65-08EBBB13AFE1}"/>
              </a:ext>
            </a:extLst>
          </p:cNvPr>
          <p:cNvSpPr/>
          <p:nvPr userDrawn="1"/>
        </p:nvSpPr>
        <p:spPr>
          <a:xfrm rot="5400000">
            <a:off x="7646712" y="-440956"/>
            <a:ext cx="2874773" cy="3762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B298FF-6115-F85D-FD44-F069B2A99CE9}"/>
              </a:ext>
            </a:extLst>
          </p:cNvPr>
          <p:cNvSpPr/>
          <p:nvPr userDrawn="1"/>
        </p:nvSpPr>
        <p:spPr>
          <a:xfrm>
            <a:off x="6755002" y="1312089"/>
            <a:ext cx="4667250" cy="466725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173FCD-6A4C-8223-9FFE-3AE3AE86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5396" y="1622483"/>
            <a:ext cx="4037406" cy="40374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792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557" y="600076"/>
            <a:ext cx="6490002" cy="131369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558" y="2026343"/>
            <a:ext cx="6520484" cy="4300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FC205-C8F6-C87C-CA65-08EBBB13AFE1}"/>
              </a:ext>
            </a:extLst>
          </p:cNvPr>
          <p:cNvSpPr/>
          <p:nvPr userDrawn="1"/>
        </p:nvSpPr>
        <p:spPr>
          <a:xfrm rot="5400000">
            <a:off x="785360" y="-161115"/>
            <a:ext cx="3257550" cy="357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B298FF-6115-F85D-FD44-F069B2A99CE9}"/>
              </a:ext>
            </a:extLst>
          </p:cNvPr>
          <p:cNvSpPr/>
          <p:nvPr userDrawn="1"/>
        </p:nvSpPr>
        <p:spPr>
          <a:xfrm>
            <a:off x="263962" y="600075"/>
            <a:ext cx="4300346" cy="430034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173FCD-6A4C-8223-9FFE-3AE3AE86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241" y="835354"/>
            <a:ext cx="3829788" cy="38297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482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6"/>
            <a:ext cx="5612592" cy="109791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3040"/>
            <a:ext cx="5612593" cy="48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FC205-C8F6-C87C-CA65-08EBBB13AFE1}"/>
              </a:ext>
            </a:extLst>
          </p:cNvPr>
          <p:cNvSpPr/>
          <p:nvPr userDrawn="1"/>
        </p:nvSpPr>
        <p:spPr>
          <a:xfrm>
            <a:off x="9317227" y="1547813"/>
            <a:ext cx="2874773" cy="3762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B298FF-6115-F85D-FD44-F069B2A99CE9}"/>
              </a:ext>
            </a:extLst>
          </p:cNvPr>
          <p:cNvSpPr/>
          <p:nvPr userDrawn="1"/>
        </p:nvSpPr>
        <p:spPr>
          <a:xfrm>
            <a:off x="6755002" y="1099903"/>
            <a:ext cx="4667250" cy="466725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173FCD-6A4C-8223-9FFE-3AE3AE86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5396" y="1410297"/>
            <a:ext cx="4037406" cy="40374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18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557" y="600076"/>
            <a:ext cx="6490002" cy="131369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558" y="2026343"/>
            <a:ext cx="6520484" cy="4300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FC205-C8F6-C87C-CA65-08EBBB13AFE1}"/>
              </a:ext>
            </a:extLst>
          </p:cNvPr>
          <p:cNvSpPr/>
          <p:nvPr userDrawn="1"/>
        </p:nvSpPr>
        <p:spPr>
          <a:xfrm rot="5400000">
            <a:off x="785360" y="-161115"/>
            <a:ext cx="3257550" cy="3579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B298FF-6115-F85D-FD44-F069B2A99CE9}"/>
              </a:ext>
            </a:extLst>
          </p:cNvPr>
          <p:cNvSpPr/>
          <p:nvPr userDrawn="1"/>
        </p:nvSpPr>
        <p:spPr>
          <a:xfrm>
            <a:off x="263962" y="600075"/>
            <a:ext cx="4300346" cy="430034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173FCD-6A4C-8223-9FFE-3AE3AE86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241" y="835354"/>
            <a:ext cx="3829788" cy="38297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353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50A0-BDB9-BB30-22EF-5D9A8512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DA03B-BFD6-FA4F-1452-7C685415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D43CF-6299-63D6-B05D-FABAE801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B72B88-EA94-2E6C-93CE-4B236CC51DB3}"/>
              </a:ext>
            </a:extLst>
          </p:cNvPr>
          <p:cNvSpPr/>
          <p:nvPr userDrawn="1"/>
        </p:nvSpPr>
        <p:spPr>
          <a:xfrm>
            <a:off x="0" y="0"/>
            <a:ext cx="3619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C687DC1-0BD5-E976-4537-10AE8DE1E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8" y="-986472"/>
            <a:ext cx="7439059" cy="7040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3D4536-83CD-4F58-9CD4-ACFCC4A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99" y="2114550"/>
            <a:ext cx="5760720" cy="230808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BBB15E-5E2C-BA5C-1535-95380749A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D8A80-B96B-9D56-DFE1-E9B2344B930A}"/>
              </a:ext>
            </a:extLst>
          </p:cNvPr>
          <p:cNvSpPr txBox="1"/>
          <p:nvPr userDrawn="1"/>
        </p:nvSpPr>
        <p:spPr>
          <a:xfrm>
            <a:off x="433282" y="5931200"/>
            <a:ext cx="275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chemeClr val="bg1"/>
                </a:solidFill>
                <a:latin typeface="+mj-lt"/>
              </a:rPr>
              <a:t>GARNER</a:t>
            </a:r>
            <a:endParaRPr lang="en-US" sz="4800" spc="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BB5D2-DD4F-9A6C-D0C6-676E55B2327E}"/>
              </a:ext>
            </a:extLst>
          </p:cNvPr>
          <p:cNvSpPr txBox="1"/>
          <p:nvPr userDrawn="1"/>
        </p:nvSpPr>
        <p:spPr>
          <a:xfrm>
            <a:off x="362866" y="6461227"/>
            <a:ext cx="289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baseline="0">
                <a:solidFill>
                  <a:schemeClr val="tx1"/>
                </a:solidFill>
                <a:latin typeface="+mj-lt"/>
              </a:rPr>
              <a:t>BUDGET OFFICE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7CF110-E235-5678-6D69-DC29BF290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5337" y="4469132"/>
            <a:ext cx="5760720" cy="8573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FD4D43-F6C6-2DBA-625D-1136C2D83C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72603" y="582150"/>
            <a:ext cx="3840480" cy="3840480"/>
          </a:xfrm>
          <a:prstGeom prst="ellipse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099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B72B88-EA94-2E6C-93CE-4B236CC51DB3}"/>
              </a:ext>
            </a:extLst>
          </p:cNvPr>
          <p:cNvSpPr/>
          <p:nvPr userDrawn="1"/>
        </p:nvSpPr>
        <p:spPr>
          <a:xfrm>
            <a:off x="0" y="0"/>
            <a:ext cx="3619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D4536-83CD-4F58-9CD4-ACFCC4A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425" y="1508123"/>
            <a:ext cx="7150608" cy="2010755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B15E-5E2C-BA5C-1535-95380749A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C687DC1-0BD5-E976-4537-10AE8DE1E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443" y="391586"/>
            <a:ext cx="6279727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D8A80-B96B-9D56-DFE1-E9B2344B930A}"/>
              </a:ext>
            </a:extLst>
          </p:cNvPr>
          <p:cNvSpPr txBox="1"/>
          <p:nvPr userDrawn="1"/>
        </p:nvSpPr>
        <p:spPr>
          <a:xfrm>
            <a:off x="4178426" y="5349875"/>
            <a:ext cx="7175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>
                <a:solidFill>
                  <a:schemeClr val="accent1"/>
                </a:solidFill>
                <a:latin typeface="+mj-lt"/>
              </a:rPr>
              <a:t>GARNER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BB5D2-DD4F-9A6C-D0C6-676E55B2327E}"/>
              </a:ext>
            </a:extLst>
          </p:cNvPr>
          <p:cNvSpPr txBox="1"/>
          <p:nvPr userDrawn="1"/>
        </p:nvSpPr>
        <p:spPr>
          <a:xfrm>
            <a:off x="4178425" y="5996632"/>
            <a:ext cx="717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baseline="0">
                <a:solidFill>
                  <a:schemeClr val="tx1"/>
                </a:solidFill>
                <a:latin typeface="+mj-lt"/>
              </a:rPr>
              <a:t>BUDGET OFFICE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DFC556-EA2D-9326-4D8C-8351BC57F5A1}"/>
              </a:ext>
            </a:extLst>
          </p:cNvPr>
          <p:cNvCxnSpPr>
            <a:cxnSpLocks/>
          </p:cNvCxnSpPr>
          <p:nvPr userDrawn="1"/>
        </p:nvCxnSpPr>
        <p:spPr>
          <a:xfrm>
            <a:off x="4178425" y="5349875"/>
            <a:ext cx="3012950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6D7CF110-E235-5678-6D69-DC29BF290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52" y="3602038"/>
            <a:ext cx="7165848" cy="1655762"/>
          </a:xfr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25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B72B88-EA94-2E6C-93CE-4B236CC51DB3}"/>
              </a:ext>
            </a:extLst>
          </p:cNvPr>
          <p:cNvSpPr/>
          <p:nvPr userDrawn="1"/>
        </p:nvSpPr>
        <p:spPr>
          <a:xfrm>
            <a:off x="0" y="0"/>
            <a:ext cx="3619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C687DC1-0BD5-E976-4537-10AE8DE1E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8" y="-986472"/>
            <a:ext cx="7439059" cy="7040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3D4536-83CD-4F58-9CD4-ACFCC4A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99" y="2114550"/>
            <a:ext cx="5760720" cy="230808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B15E-5E2C-BA5C-1535-95380749A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D8A80-B96B-9D56-DFE1-E9B2344B930A}"/>
              </a:ext>
            </a:extLst>
          </p:cNvPr>
          <p:cNvSpPr txBox="1"/>
          <p:nvPr userDrawn="1"/>
        </p:nvSpPr>
        <p:spPr>
          <a:xfrm>
            <a:off x="433282" y="5931200"/>
            <a:ext cx="275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chemeClr val="bg1"/>
                </a:solidFill>
                <a:latin typeface="+mj-lt"/>
              </a:rPr>
              <a:t>GARNER</a:t>
            </a:r>
            <a:endParaRPr lang="en-US" sz="4800" spc="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BB5D2-DD4F-9A6C-D0C6-676E55B2327E}"/>
              </a:ext>
            </a:extLst>
          </p:cNvPr>
          <p:cNvSpPr txBox="1"/>
          <p:nvPr userDrawn="1"/>
        </p:nvSpPr>
        <p:spPr>
          <a:xfrm>
            <a:off x="362866" y="6461227"/>
            <a:ext cx="289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baseline="0">
                <a:solidFill>
                  <a:schemeClr val="accent4"/>
                </a:solidFill>
                <a:latin typeface="+mj-lt"/>
              </a:rPr>
              <a:t>BUDGET OFFICE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7CF110-E235-5678-6D69-DC29BF290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5337" y="4469132"/>
            <a:ext cx="5760720" cy="857361"/>
          </a:xfr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FD4D43-F6C6-2DBA-625D-1136C2D83C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72603" y="582150"/>
            <a:ext cx="3840480" cy="3840480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060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B72B88-EA94-2E6C-93CE-4B236CC51D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D4536-83CD-4F58-9CD4-ACFCC4A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95525"/>
            <a:ext cx="10620375" cy="1223353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B15E-5E2C-BA5C-1535-95380749A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87DC1-0BD5-E976-4537-10AE8DE1E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0526" y="0"/>
            <a:ext cx="8685192" cy="82296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D7CF110-E235-5678-6D69-DC29BF2902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600" y="3535363"/>
            <a:ext cx="10620374" cy="703262"/>
          </a:xfrm>
        </p:spPr>
        <p:txBody>
          <a:bodyPr/>
          <a:lstStyle>
            <a:lvl1pPr marL="0" indent="0" algn="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42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B72B88-EA94-2E6C-93CE-4B236CC51D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D4536-83CD-4F58-9CD4-ACFCC4A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95525"/>
            <a:ext cx="10620375" cy="1223353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B15E-5E2C-BA5C-1535-95380749A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87DC1-0BD5-E976-4537-10AE8DE1E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0526" y="0"/>
            <a:ext cx="8685192" cy="82296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D7CF110-E235-5678-6D69-DC29BF2902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600" y="3535363"/>
            <a:ext cx="10620374" cy="7032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94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80160"/>
            <a:ext cx="5151121" cy="4968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6C126E-30F5-E64B-219C-9C88A9E2D7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1280160"/>
            <a:ext cx="5120640" cy="4968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1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Title and 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DDC-A4EB-A34B-5FEE-3A1D4E1F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973-2D0C-8287-4B0F-5381523A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280160"/>
            <a:ext cx="7132320" cy="4968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6F3A-8A43-C249-76D7-00F48AB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04B0-F328-42B9-A512-BA6E748CE0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0D3A96-490F-8E3D-C72F-1C32DEB2C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4513" y="1279525"/>
            <a:ext cx="3173412" cy="4968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250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5BE8316-7B2B-24B1-C769-56717BDE714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-2011680"/>
            <a:ext cx="724825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A29D6-5879-035C-E113-B03631D3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6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788B9-6FD2-45A5-BA63-786803EC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1280160"/>
            <a:ext cx="10515600" cy="496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6C0AA-33EB-2204-D69C-408947A8FA71}"/>
              </a:ext>
            </a:extLst>
          </p:cNvPr>
          <p:cNvSpPr/>
          <p:nvPr userDrawn="1"/>
        </p:nvSpPr>
        <p:spPr>
          <a:xfrm>
            <a:off x="301841" y="6619109"/>
            <a:ext cx="11890159" cy="237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6E8281-A45D-46BB-E6C4-725A3EB48DCB}"/>
              </a:ext>
            </a:extLst>
          </p:cNvPr>
          <p:cNvCxnSpPr>
            <a:cxnSpLocks/>
          </p:cNvCxnSpPr>
          <p:nvPr userDrawn="1"/>
        </p:nvCxnSpPr>
        <p:spPr>
          <a:xfrm flipH="1">
            <a:off x="276615" y="6327914"/>
            <a:ext cx="6849" cy="54864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48B96A-2B38-80E6-0F4D-CC339B17125E}"/>
              </a:ext>
            </a:extLst>
          </p:cNvPr>
          <p:cNvSpPr txBox="1"/>
          <p:nvPr userDrawn="1"/>
        </p:nvSpPr>
        <p:spPr>
          <a:xfrm>
            <a:off x="276615" y="6239014"/>
            <a:ext cx="232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>
                <a:solidFill>
                  <a:schemeClr val="tx2"/>
                </a:solidFill>
                <a:latin typeface="+mj-lt"/>
              </a:rPr>
              <a:t>GARNER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E4FA08-9FA3-34C0-A8FC-E4F999C56928}"/>
              </a:ext>
            </a:extLst>
          </p:cNvPr>
          <p:cNvSpPr/>
          <p:nvPr userDrawn="1"/>
        </p:nvSpPr>
        <p:spPr>
          <a:xfrm>
            <a:off x="11678617" y="6480059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BF07C9-3849-4C39-67FC-733AF4299C53}"/>
              </a:ext>
            </a:extLst>
          </p:cNvPr>
          <p:cNvSpPr txBox="1"/>
          <p:nvPr userDrawn="1"/>
        </p:nvSpPr>
        <p:spPr>
          <a:xfrm>
            <a:off x="283464" y="6599555"/>
            <a:ext cx="448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  <a:latin typeface="+mj-lt"/>
              </a:rPr>
              <a:t>Town Manager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F3B82-6DAD-216E-110B-B47236FC3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975" y="6434656"/>
            <a:ext cx="409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BE204B0-F328-42B9-A512-BA6E748CE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2749699-B6F6-E31B-9488-7FBE1EEE898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401" y="189734"/>
            <a:ext cx="67551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69" r:id="rId3"/>
    <p:sldLayoutId id="2147483693" r:id="rId4"/>
    <p:sldLayoutId id="2147483673" r:id="rId5"/>
    <p:sldLayoutId id="2147483674" r:id="rId6"/>
    <p:sldLayoutId id="2147483685" r:id="rId7"/>
    <p:sldLayoutId id="2147483690" r:id="rId8"/>
    <p:sldLayoutId id="2147483691" r:id="rId9"/>
    <p:sldLayoutId id="2147483698" r:id="rId10"/>
    <p:sldLayoutId id="2147483699" r:id="rId11"/>
    <p:sldLayoutId id="2147483676" r:id="rId12"/>
    <p:sldLayoutId id="2147483677" r:id="rId13"/>
    <p:sldLayoutId id="2147483694" r:id="rId14"/>
    <p:sldLayoutId id="2147483692" r:id="rId15"/>
    <p:sldLayoutId id="2147483696" r:id="rId16"/>
    <p:sldLayoutId id="2147483687" r:id="rId17"/>
    <p:sldLayoutId id="2147483688" r:id="rId18"/>
    <p:sldLayoutId id="2147483689" r:id="rId19"/>
  </p:sldLayoutIdLst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DA818-7422-4460-BCCE-963682E5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0546"/>
            <a:ext cx="10620375" cy="1223353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Jones Sausage Road - North</a:t>
            </a:r>
            <a:br>
              <a:rPr lang="en-US" dirty="0"/>
            </a:br>
            <a:r>
              <a:rPr lang="en-US" dirty="0"/>
              <a:t>Project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B2D8B-7632-2F84-B314-BA1DF64E3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948E-108C-41D5-A8A4-B9147DB956BD}" type="slidenum">
              <a:rPr lang="en-US" smtClean="0"/>
              <a:t>1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23B49C5-9256-472B-B11B-1F4B5220D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723899"/>
            <a:ext cx="10620374" cy="703262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Community Meeting</a:t>
            </a:r>
          </a:p>
          <a:p>
            <a:pPr algn="r"/>
            <a:r>
              <a:rPr lang="en-US" sz="2800" dirty="0"/>
              <a:t>December 19, 2023</a:t>
            </a:r>
          </a:p>
        </p:txBody>
      </p:sp>
    </p:spTree>
    <p:extLst>
      <p:ext uri="{BB962C8B-B14F-4D97-AF65-F5344CB8AC3E}">
        <p14:creationId xmlns:p14="http://schemas.microsoft.com/office/powerpoint/2010/main" val="325011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/>
    </mc:Choice>
    <mc:Fallback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7A62-FF36-6669-E48C-2591BDF5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" y="99989"/>
            <a:ext cx="10515600" cy="731520"/>
          </a:xfrm>
        </p:spPr>
        <p:txBody>
          <a:bodyPr anchor="ctr">
            <a:normAutofit/>
          </a:bodyPr>
          <a:lstStyle/>
          <a:p>
            <a:r>
              <a:rPr lang="en-US" sz="4000"/>
              <a:t>Current Project Scope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582E0-853F-67BF-018D-39CAB57D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63" y="898184"/>
            <a:ext cx="7309962" cy="385600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69CC-13C0-F1EC-73EA-A78B7D62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975" y="6434656"/>
            <a:ext cx="409604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87C1948E-108C-41D5-A8A4-B9147DB956BD}" type="slidenum">
              <a:rPr lang="en-US" sz="105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B636BC-ED13-78E8-3E60-6692CA50B4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4412" y="4998460"/>
            <a:ext cx="10163175" cy="1088015"/>
          </a:xfr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/>
              <a:t>Jones Sausage Road Improvements </a:t>
            </a:r>
            <a:r>
              <a:rPr lang="en-US" sz="1600"/>
              <a:t>- widened to a four-lane, median divided facility with a 5-foot sidewalk on the east side, and a 10-foot multi-use path (MUP) on the west side from Amazon to Partlo St</a:t>
            </a:r>
          </a:p>
          <a:p>
            <a:pPr marL="0" indent="0">
              <a:buNone/>
            </a:pPr>
            <a:r>
              <a:rPr lang="en-US" sz="1600" b="1"/>
              <a:t>East Garner Road Intersection Improvements </a:t>
            </a:r>
            <a:r>
              <a:rPr lang="en-US" sz="1600"/>
              <a:t>– add additional turn lanes with storage, pedestrian curb ramps, push buttons at all four corners, bus stop boarding pad, and MUP along the North side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5179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7A62-FF36-6669-E48C-2591BDF5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5" y="288926"/>
            <a:ext cx="10515600" cy="731520"/>
          </a:xfrm>
        </p:spPr>
        <p:txBody>
          <a:bodyPr anchor="ctr">
            <a:normAutofit/>
          </a:bodyPr>
          <a:lstStyle/>
          <a:p>
            <a:r>
              <a:rPr lang="en-US"/>
              <a:t>Project Progression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69CC-13C0-F1EC-73EA-A78B7D62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975" y="6434656"/>
            <a:ext cx="409604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87C1948E-108C-41D5-A8A4-B9147DB956BD}" type="slidenum">
              <a:rPr lang="en-US" sz="105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 sz="105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91DADC-E0CB-861C-7182-4BE07A342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20547"/>
              </p:ext>
            </p:extLst>
          </p:nvPr>
        </p:nvGraphicFramePr>
        <p:xfrm>
          <a:off x="914400" y="1631322"/>
          <a:ext cx="10138506" cy="359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985">
                  <a:extLst>
                    <a:ext uri="{9D8B030D-6E8A-4147-A177-3AD203B41FA5}">
                      <a16:colId xmlns:a16="http://schemas.microsoft.com/office/drawing/2014/main" val="2975668837"/>
                    </a:ext>
                  </a:extLst>
                </a:gridCol>
                <a:gridCol w="3871521">
                  <a:extLst>
                    <a:ext uri="{9D8B030D-6E8A-4147-A177-3AD203B41FA5}">
                      <a16:colId xmlns:a16="http://schemas.microsoft.com/office/drawing/2014/main" val="200917106"/>
                    </a:ext>
                  </a:extLst>
                </a:gridCol>
              </a:tblGrid>
              <a:tr h="262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Task</a:t>
                      </a:r>
                      <a:endParaRPr lang="en-US" sz="2400" b="1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Date</a:t>
                      </a:r>
                      <a:endParaRPr lang="en-US" sz="2400" b="1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717039"/>
                  </a:ext>
                </a:extLst>
              </a:tr>
              <a:tr h="477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Feasibility Study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January 2020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3271947"/>
                  </a:ext>
                </a:extLst>
              </a:tr>
              <a:tr h="477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30% Design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Spring 2022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873303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1st Public Meeting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July 7, 2022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1057214"/>
                  </a:ext>
                </a:extLst>
              </a:tr>
              <a:tr h="477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Septic Evaluations and Geotech 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June 2023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7879133"/>
                  </a:ext>
                </a:extLst>
              </a:tr>
              <a:tr h="477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65% Design and Estimate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September 2023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5818969"/>
                  </a:ext>
                </a:extLst>
              </a:tr>
              <a:tr h="477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Update Provided to Council 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September 2023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675218"/>
                  </a:ext>
                </a:extLst>
              </a:tr>
              <a:tr h="477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Exploring Value Engineering &amp; Rescoping Options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October – December 2023</a:t>
                      </a:r>
                      <a:endParaRPr lang="en-US" sz="2400" b="0" i="0" u="none" strike="noStrike">
                        <a:solidFill>
                          <a:srgbClr val="0C16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1251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33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7A62-FF36-6669-E48C-2591BDF5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92" y="298451"/>
            <a:ext cx="10515600" cy="731520"/>
          </a:xfrm>
        </p:spPr>
        <p:txBody>
          <a:bodyPr anchor="ctr">
            <a:normAutofit/>
          </a:bodyPr>
          <a:lstStyle/>
          <a:p>
            <a:r>
              <a:rPr lang="en-US" dirty="0"/>
              <a:t>Challenges with Current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69CC-13C0-F1EC-73EA-A78B7D62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975" y="6434656"/>
            <a:ext cx="409604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87C1948E-108C-41D5-A8A4-B9147DB956BD}" type="slidenum">
              <a:rPr lang="en-US" sz="105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C704-0D48-37F0-CC7F-ECD66A17A13B}"/>
              </a:ext>
            </a:extLst>
          </p:cNvPr>
          <p:cNvSpPr txBox="1">
            <a:spLocks/>
          </p:cNvSpPr>
          <p:nvPr/>
        </p:nvSpPr>
        <p:spPr>
          <a:xfrm>
            <a:off x="248492" y="1232781"/>
            <a:ext cx="10958623" cy="3796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Findings from Septic Evaluations revealed significant impacts: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11 properties have septic impacts and will need public sewer and water connections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6 properties have well impacts and will need public water connections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4 wells will need to be relocated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2 septic systems will need to be relocated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Right of Way (ROW) and Easement acquisition – will see an increase in cost and risk due to the number of septic and well impacts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With known impacts and additional ROW cost projected, this scope will be over budget by $4.7M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065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7A62-FF36-6669-E48C-2591BDF5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7" y="61942"/>
            <a:ext cx="10100758" cy="842518"/>
          </a:xfrm>
        </p:spPr>
        <p:txBody>
          <a:bodyPr>
            <a:normAutofit/>
          </a:bodyPr>
          <a:lstStyle/>
          <a:p>
            <a:r>
              <a:rPr lang="en-US"/>
              <a:t>Proposed Project Rescope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69CC-13C0-F1EC-73EA-A78B7D6219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5708" y="64481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C1948E-108C-41D5-A8A4-B9147DB956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A5CB0D-AE46-7C92-723B-F7D82EA3BB51}"/>
              </a:ext>
            </a:extLst>
          </p:cNvPr>
          <p:cNvSpPr txBox="1">
            <a:spLocks/>
          </p:cNvSpPr>
          <p:nvPr/>
        </p:nvSpPr>
        <p:spPr>
          <a:xfrm>
            <a:off x="1786683" y="5195228"/>
            <a:ext cx="8810625" cy="1019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>
                <a:solidFill>
                  <a:schemeClr val="dk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Jones Sausage Road Improvements – </a:t>
            </a:r>
            <a:r>
              <a:rPr lang="en-US" b="0"/>
              <a:t>road widening for the north bound travel lane only, middle lane remains for turning. 5-foot sidewalk, curb and gutter will be added along the east side</a:t>
            </a:r>
          </a:p>
          <a:p>
            <a:r>
              <a:rPr lang="en-US"/>
              <a:t>East Garner Road Intersection Improvements – </a:t>
            </a:r>
            <a:r>
              <a:rPr lang="en-US" b="0"/>
              <a:t>remains the same, avoids re-work for future phases</a:t>
            </a:r>
          </a:p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92C278-8AE2-2A50-E31A-6FFE007738A6}"/>
              </a:ext>
            </a:extLst>
          </p:cNvPr>
          <p:cNvCxnSpPr/>
          <p:nvPr/>
        </p:nvCxnSpPr>
        <p:spPr>
          <a:xfrm>
            <a:off x="295275" y="3228975"/>
            <a:ext cx="171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674175-BA51-B127-34FB-FB5CFB4D9350}"/>
              </a:ext>
            </a:extLst>
          </p:cNvPr>
          <p:cNvSpPr txBox="1"/>
          <p:nvPr/>
        </p:nvSpPr>
        <p:spPr>
          <a:xfrm>
            <a:off x="466724" y="3086100"/>
            <a:ext cx="171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South Bound road widening, curb and gutter, MUP eliminated from project scope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B57297-7396-1F21-A4EB-431C12994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730" y="1041665"/>
            <a:ext cx="7406530" cy="39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3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7A62-FF36-6669-E48C-2591BDF5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7" y="155576"/>
            <a:ext cx="10515600" cy="731520"/>
          </a:xfrm>
        </p:spPr>
        <p:txBody>
          <a:bodyPr anchor="ctr">
            <a:normAutofit/>
          </a:bodyPr>
          <a:lstStyle/>
          <a:p>
            <a:r>
              <a:rPr lang="en-US"/>
              <a:t>Project Rescope Accomplishments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69CC-13C0-F1EC-73EA-A78B7D62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975" y="6434656"/>
            <a:ext cx="409604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87C1948E-108C-41D5-A8A4-B9147DB956BD}" type="slidenum">
              <a:rPr lang="en-US" sz="105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C704-0D48-37F0-CC7F-ECD66A17A13B}"/>
              </a:ext>
            </a:extLst>
          </p:cNvPr>
          <p:cNvSpPr txBox="1">
            <a:spLocks/>
          </p:cNvSpPr>
          <p:nvPr/>
        </p:nvSpPr>
        <p:spPr>
          <a:xfrm>
            <a:off x="96092" y="961837"/>
            <a:ext cx="11848258" cy="51627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Reduced Resident Impacts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Removing the south bound travel lane eliminates connecting 7 properties with septic impacts to water and sewer, eliminates connecting 4 properties to water, removes 1 well relocation and 1 septic system relocation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Maintains Improvements to the Critical Need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Improves the Level of Service(LOS) at the Intersection, recent traffic studies reveal existing weekday AM overall LOS is C and the existing weekday PM overall LOS is E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Set up the intersection for the south leg/rail separation improvement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Improves Pedestrian Connectivity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Fills in missing sidewalk between Amazon distribution center to East Garner Rd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Provides curb ramps and pedestrian push buttons at all four corners of the intersection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Provides a bus stop boarding pad at the SW corner of East Garner Rd and Jones Sausage Rd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Financially Feasible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Saves $4.6M in ROW and construction cost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sz="1800"/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/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sz="1800"/>
          </a:p>
          <a:p>
            <a:pPr marL="0" indent="0">
              <a:buFont typeface="Arial" panose="020B0604020202020204" pitchFamily="34" charset="0"/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28488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51712-6570-F63C-CCC0-DF32456CC6CB}"/>
              </a:ext>
            </a:extLst>
          </p:cNvPr>
          <p:cNvSpPr>
            <a:spLocks/>
          </p:cNvSpPr>
          <p:nvPr/>
        </p:nvSpPr>
        <p:spPr>
          <a:xfrm>
            <a:off x="1412326" y="1449679"/>
            <a:ext cx="9043676" cy="342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07A62-FF36-6669-E48C-2591BDF5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2" y="233151"/>
            <a:ext cx="10515600" cy="731520"/>
          </a:xfrm>
        </p:spPr>
        <p:txBody>
          <a:bodyPr anchor="ctr">
            <a:normAutofit/>
          </a:bodyPr>
          <a:lstStyle/>
          <a:p>
            <a:r>
              <a:rPr lang="en-US" dirty="0"/>
              <a:t>Updated Project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69CC-13C0-F1EC-73EA-A78B7D62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975" y="6434656"/>
            <a:ext cx="409604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87C1948E-108C-41D5-A8A4-B9147DB956BD}" type="slidenum">
              <a:rPr lang="en-US" sz="105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 sz="1050">
              <a:solidFill>
                <a:schemeClr val="bg1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AAD00D-35BC-BFB4-1A6D-E324197D5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042867"/>
              </p:ext>
            </p:extLst>
          </p:nvPr>
        </p:nvGraphicFramePr>
        <p:xfrm>
          <a:off x="1076571" y="1449679"/>
          <a:ext cx="9452582" cy="333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19804" imgH="1914446" progId="Excel.Sheet.12">
                  <p:embed/>
                </p:oleObj>
              </mc:Choice>
              <mc:Fallback>
                <p:oleObj name="Worksheet" r:id="rId2" imgW="5419804" imgH="1914446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AAD00D-35BC-BFB4-1A6D-E324197D5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6571" y="1449679"/>
                        <a:ext cx="9452582" cy="333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68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5000"/>
    </mc:Choice>
    <mc:Fallback>
      <p:transition advClick="0" advTm="4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7A62-FF36-6669-E48C-2591BDF5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415" y="1989055"/>
            <a:ext cx="7167681" cy="2099821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Thank you for coming!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Please share your feedback.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69CC-13C0-F1EC-73EA-A78B7D62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975" y="6434656"/>
            <a:ext cx="409604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87C1948E-108C-41D5-A8A4-B9147DB956BD}" type="slidenum">
              <a:rPr lang="en-US" sz="105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0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/>
    </mc:Choice>
    <mc:Fallback>
      <p:transition advClick="0" advTm="10000"/>
    </mc:Fallback>
  </mc:AlternateContent>
</p:sld>
</file>

<file path=ppt/theme/theme1.xml><?xml version="1.0" encoding="utf-8"?>
<a:theme xmlns:a="http://schemas.openxmlformats.org/drawingml/2006/main" name="G Background">
  <a:themeElements>
    <a:clrScheme name="TOG Template">
      <a:dk1>
        <a:srgbClr val="233269"/>
      </a:dk1>
      <a:lt1>
        <a:sysClr val="window" lastClr="FFFFFF"/>
      </a:lt1>
      <a:dk2>
        <a:srgbClr val="233269"/>
      </a:dk2>
      <a:lt2>
        <a:srgbClr val="F2F2F2"/>
      </a:lt2>
      <a:accent1>
        <a:srgbClr val="6CB2E2"/>
      </a:accent1>
      <a:accent2>
        <a:srgbClr val="A5A5A5"/>
      </a:accent2>
      <a:accent3>
        <a:srgbClr val="233269"/>
      </a:accent3>
      <a:accent4>
        <a:srgbClr val="FBB040"/>
      </a:accent4>
      <a:accent5>
        <a:srgbClr val="C4E0F3"/>
      </a:accent5>
      <a:accent6>
        <a:srgbClr val="D8D8D8"/>
      </a:accent6>
      <a:hlink>
        <a:srgbClr val="0563C1"/>
      </a:hlink>
      <a:folHlink>
        <a:srgbClr val="954F72"/>
      </a:folHlink>
    </a:clrScheme>
    <a:fontScheme name="TOG Template">
      <a:majorFont>
        <a:latin typeface="Avenir Next LT Pro De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BACAFBD-0A9A-40C6-A23F-4C9FAA4D0C96}" vid="{2FEA1D7E-9460-485B-BA40-B86A1B7DCE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bdf242-fea4-4829-bc24-e622aec032ae">
      <Terms xmlns="http://schemas.microsoft.com/office/infopath/2007/PartnerControls"/>
    </lcf76f155ced4ddcb4097134ff3c332f>
    <TaxCatchAll xmlns="50275235-bb4d-4756-91cd-34632ec170b2"/>
    <SharedWithUsers xmlns="50275235-bb4d-4756-91cd-34632ec170b2">
      <UserInfo>
        <DisplayName>Jodi Miller</DisplayName>
        <AccountId>335</AccountId>
        <AccountType/>
      </UserInfo>
      <UserInfo>
        <DisplayName>John Hodges</DisplayName>
        <AccountId>38</AccountId>
        <AccountType/>
      </UserInfo>
      <UserInfo>
        <DisplayName>Rodney Dickerson</DisplayName>
        <AccountId>23</AccountId>
        <AccountType/>
      </UserInfo>
      <UserInfo>
        <DisplayName>Sara Warren</DisplayName>
        <AccountId>642</AccountId>
        <AccountType/>
      </UserInfo>
      <UserInfo>
        <DisplayName>Mari Howe</DisplayName>
        <AccountId>167</AccountId>
        <AccountType/>
      </UserInfo>
    </SharedWithUsers>
    <Sort xmlns="49bdf242-fea4-4829-bc24-e622aec032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4F47E119D2F4EBDE880DFF2162436" ma:contentTypeVersion="19" ma:contentTypeDescription="Create a new document." ma:contentTypeScope="" ma:versionID="691e05656f262b62444411d714af4596">
  <xsd:schema xmlns:xsd="http://www.w3.org/2001/XMLSchema" xmlns:xs="http://www.w3.org/2001/XMLSchema" xmlns:p="http://schemas.microsoft.com/office/2006/metadata/properties" xmlns:ns2="49bdf242-fea4-4829-bc24-e622aec032ae" xmlns:ns3="50275235-bb4d-4756-91cd-34632ec170b2" targetNamespace="http://schemas.microsoft.com/office/2006/metadata/properties" ma:root="true" ma:fieldsID="f05ab38da3583072ddcfdbf28e2af1d5" ns2:_="" ns3:_="">
    <xsd:import namespace="49bdf242-fea4-4829-bc24-e622aec032ae"/>
    <xsd:import namespace="50275235-bb4d-4756-91cd-34632ec170b2"/>
    <xsd:element name="properties">
      <xsd:complexType>
        <xsd:sequence>
          <xsd:element name="documentManagement">
            <xsd:complexType>
              <xsd:all>
                <xsd:element ref="ns2:Sort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df242-fea4-4829-bc24-e622aec032ae" elementFormDefault="qualified">
    <xsd:import namespace="http://schemas.microsoft.com/office/2006/documentManagement/types"/>
    <xsd:import namespace="http://schemas.microsoft.com/office/infopath/2007/PartnerControls"/>
    <xsd:element name="Sort" ma:index="8" nillable="true" ma:displayName="Sort" ma:format="Dropdown" ma:indexed="true" ma:internalName="Sort" ma:percentage="FALSE">
      <xsd:simpleType>
        <xsd:restriction base="dms:Number"/>
      </xsd:simple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a353091d-8b53-4f87-901c-183f0c47b6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75235-bb4d-4756-91cd-34632ec170b2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87a401f0-03e9-41e3-8315-db51f4bf23b5}" ma:internalName="TaxCatchAll" ma:showField="CatchAllData" ma:web="50275235-bb4d-4756-91cd-34632ec170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CDBFE-E5B6-4885-9252-39F39F7DC09F}">
  <ds:schemaRefs>
    <ds:schemaRef ds:uri="49bdf242-fea4-4829-bc24-e622aec032ae"/>
    <ds:schemaRef ds:uri="50275235-bb4d-4756-91cd-34632ec170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9CDB1F-1440-482C-BADB-919B58AB0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30A124-DD24-4B03-AF81-9542503A538B}">
  <ds:schemaRefs>
    <ds:schemaRef ds:uri="49bdf242-fea4-4829-bc24-e622aec032ae"/>
    <ds:schemaRef ds:uri="50275235-bb4d-4756-91cd-34632ec170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472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Avenir Next LT Pro Demi</vt:lpstr>
      <vt:lpstr>Arial</vt:lpstr>
      <vt:lpstr>Calibri</vt:lpstr>
      <vt:lpstr>G Background</vt:lpstr>
      <vt:lpstr>Worksheet</vt:lpstr>
      <vt:lpstr>Jones Sausage Road - North Project Update</vt:lpstr>
      <vt:lpstr>Current Project Scope</vt:lpstr>
      <vt:lpstr>Project Progression</vt:lpstr>
      <vt:lpstr>Challenges with Current Scope</vt:lpstr>
      <vt:lpstr>Proposed Project Rescope</vt:lpstr>
      <vt:lpstr>Project Rescope Accomplishments</vt:lpstr>
      <vt:lpstr>Updated Project Schedule</vt:lpstr>
      <vt:lpstr>Thank you for coming!  Please share your feedback.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Warren</dc:creator>
  <cp:lastModifiedBy>Lisa Rodriguez</cp:lastModifiedBy>
  <cp:revision>1</cp:revision>
  <dcterms:created xsi:type="dcterms:W3CDTF">2023-10-20T16:18:16Z</dcterms:created>
  <dcterms:modified xsi:type="dcterms:W3CDTF">2023-12-19T19:16:42Z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0x010100DE34F47E119D2F4EBDE880DFF2162436</vt:lpwstr>
  </property>
</Properties>
</file>